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66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24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88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089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92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76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3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5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90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76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4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3661-33A1-4543-894A-7EEDB9A66FA2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65FFC-52B5-4E16-8147-CA51786CEE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65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n 162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r="17915" b="11564"/>
          <a:stretch/>
        </p:blipFill>
        <p:spPr>
          <a:xfrm>
            <a:off x="7955185" y="98334"/>
            <a:ext cx="3657600" cy="3676920"/>
          </a:xfrm>
          <a:prstGeom prst="rect">
            <a:avLst/>
          </a:prstGeom>
        </p:spPr>
      </p:pic>
      <p:pic>
        <p:nvPicPr>
          <p:cNvPr id="161" name="Imagen 16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r="63982" b="70599"/>
          <a:stretch/>
        </p:blipFill>
        <p:spPr>
          <a:xfrm>
            <a:off x="7950355" y="98334"/>
            <a:ext cx="1222420" cy="1222420"/>
          </a:xfrm>
          <a:custGeom>
            <a:avLst/>
            <a:gdLst>
              <a:gd name="connsiteX0" fmla="*/ 0 w 1222420"/>
              <a:gd name="connsiteY0" fmla="*/ 0 h 1222420"/>
              <a:gd name="connsiteX1" fmla="*/ 914400 w 1222420"/>
              <a:gd name="connsiteY1" fmla="*/ 0 h 1222420"/>
              <a:gd name="connsiteX2" fmla="*/ 914400 w 1222420"/>
              <a:gd name="connsiteY2" fmla="*/ 149180 h 1222420"/>
              <a:gd name="connsiteX3" fmla="*/ 1222420 w 1222420"/>
              <a:gd name="connsiteY3" fmla="*/ 457200 h 1222420"/>
              <a:gd name="connsiteX4" fmla="*/ 914400 w 1222420"/>
              <a:gd name="connsiteY4" fmla="*/ 765220 h 1222420"/>
              <a:gd name="connsiteX5" fmla="*/ 914400 w 1222420"/>
              <a:gd name="connsiteY5" fmla="*/ 914400 h 1222420"/>
              <a:gd name="connsiteX6" fmla="*/ 760390 w 1222420"/>
              <a:gd name="connsiteY6" fmla="*/ 914400 h 1222420"/>
              <a:gd name="connsiteX7" fmla="*/ 452370 w 1222420"/>
              <a:gd name="connsiteY7" fmla="*/ 1222420 h 1222420"/>
              <a:gd name="connsiteX8" fmla="*/ 144350 w 1222420"/>
              <a:gd name="connsiteY8" fmla="*/ 914400 h 1222420"/>
              <a:gd name="connsiteX9" fmla="*/ 0 w 1222420"/>
              <a:gd name="connsiteY9" fmla="*/ 91440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2420" h="1222420">
                <a:moveTo>
                  <a:pt x="0" y="0"/>
                </a:moveTo>
                <a:lnTo>
                  <a:pt x="914400" y="0"/>
                </a:lnTo>
                <a:lnTo>
                  <a:pt x="914400" y="149180"/>
                </a:lnTo>
                <a:cubicBezTo>
                  <a:pt x="1084515" y="149180"/>
                  <a:pt x="1222420" y="287085"/>
                  <a:pt x="1222420" y="457200"/>
                </a:cubicBezTo>
                <a:cubicBezTo>
                  <a:pt x="1222420" y="627315"/>
                  <a:pt x="1084515" y="765220"/>
                  <a:pt x="914400" y="765220"/>
                </a:cubicBezTo>
                <a:lnTo>
                  <a:pt x="914400" y="914400"/>
                </a:lnTo>
                <a:lnTo>
                  <a:pt x="760390" y="914400"/>
                </a:lnTo>
                <a:cubicBezTo>
                  <a:pt x="760390" y="1084515"/>
                  <a:pt x="622485" y="1222420"/>
                  <a:pt x="452370" y="1222420"/>
                </a:cubicBezTo>
                <a:cubicBezTo>
                  <a:pt x="282255" y="1222420"/>
                  <a:pt x="144350" y="1084515"/>
                  <a:pt x="144350" y="914400"/>
                </a:cubicBezTo>
                <a:lnTo>
                  <a:pt x="0" y="914400"/>
                </a:lnTo>
                <a:close/>
              </a:path>
            </a:pathLst>
          </a:custGeom>
        </p:spPr>
      </p:pic>
      <p:pic>
        <p:nvPicPr>
          <p:cNvPr id="176" name="Imagen 17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r="17915" b="11564"/>
          <a:stretch/>
        </p:blipFill>
        <p:spPr>
          <a:xfrm>
            <a:off x="77505" y="114432"/>
            <a:ext cx="3657600" cy="3676920"/>
          </a:xfrm>
          <a:prstGeom prst="rect">
            <a:avLst/>
          </a:prstGeom>
        </p:spPr>
      </p:pic>
      <p:sp>
        <p:nvSpPr>
          <p:cNvPr id="177" name="Forma libre 176"/>
          <p:cNvSpPr/>
          <p:nvPr/>
        </p:nvSpPr>
        <p:spPr>
          <a:xfrm rot="10800000">
            <a:off x="2537202" y="2557933"/>
            <a:ext cx="1222420" cy="1222420"/>
          </a:xfrm>
          <a:custGeom>
            <a:avLst/>
            <a:gdLst>
              <a:gd name="connsiteX0" fmla="*/ 0 w 1222420"/>
              <a:gd name="connsiteY0" fmla="*/ 0 h 1222420"/>
              <a:gd name="connsiteX1" fmla="*/ 914400 w 1222420"/>
              <a:gd name="connsiteY1" fmla="*/ 0 h 1222420"/>
              <a:gd name="connsiteX2" fmla="*/ 914400 w 1222420"/>
              <a:gd name="connsiteY2" fmla="*/ 149180 h 1222420"/>
              <a:gd name="connsiteX3" fmla="*/ 1222420 w 1222420"/>
              <a:gd name="connsiteY3" fmla="*/ 457200 h 1222420"/>
              <a:gd name="connsiteX4" fmla="*/ 914400 w 1222420"/>
              <a:gd name="connsiteY4" fmla="*/ 765220 h 1222420"/>
              <a:gd name="connsiteX5" fmla="*/ 914400 w 1222420"/>
              <a:gd name="connsiteY5" fmla="*/ 914400 h 1222420"/>
              <a:gd name="connsiteX6" fmla="*/ 760390 w 1222420"/>
              <a:gd name="connsiteY6" fmla="*/ 914400 h 1222420"/>
              <a:gd name="connsiteX7" fmla="*/ 452370 w 1222420"/>
              <a:gd name="connsiteY7" fmla="*/ 1222420 h 1222420"/>
              <a:gd name="connsiteX8" fmla="*/ 144350 w 1222420"/>
              <a:gd name="connsiteY8" fmla="*/ 914400 h 1222420"/>
              <a:gd name="connsiteX9" fmla="*/ 0 w 1222420"/>
              <a:gd name="connsiteY9" fmla="*/ 91440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2420" h="1222420">
                <a:moveTo>
                  <a:pt x="0" y="0"/>
                </a:moveTo>
                <a:lnTo>
                  <a:pt x="914400" y="0"/>
                </a:lnTo>
                <a:lnTo>
                  <a:pt x="914400" y="149180"/>
                </a:lnTo>
                <a:cubicBezTo>
                  <a:pt x="1084515" y="149180"/>
                  <a:pt x="1222420" y="287085"/>
                  <a:pt x="1222420" y="457200"/>
                </a:cubicBezTo>
                <a:cubicBezTo>
                  <a:pt x="1222420" y="627315"/>
                  <a:pt x="1084515" y="765220"/>
                  <a:pt x="914400" y="765220"/>
                </a:cubicBezTo>
                <a:lnTo>
                  <a:pt x="914400" y="914400"/>
                </a:lnTo>
                <a:lnTo>
                  <a:pt x="760390" y="914400"/>
                </a:lnTo>
                <a:cubicBezTo>
                  <a:pt x="760390" y="1084515"/>
                  <a:pt x="622485" y="1222420"/>
                  <a:pt x="452370" y="1222420"/>
                </a:cubicBezTo>
                <a:cubicBezTo>
                  <a:pt x="282255" y="1222420"/>
                  <a:pt x="144350" y="1084515"/>
                  <a:pt x="144350" y="914400"/>
                </a:cubicBez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Forma libre 177"/>
          <p:cNvSpPr/>
          <p:nvPr/>
        </p:nvSpPr>
        <p:spPr>
          <a:xfrm rot="16200000">
            <a:off x="72675" y="2568931"/>
            <a:ext cx="1222420" cy="1222420"/>
          </a:xfrm>
          <a:custGeom>
            <a:avLst/>
            <a:gdLst>
              <a:gd name="connsiteX0" fmla="*/ 0 w 1222420"/>
              <a:gd name="connsiteY0" fmla="*/ 0 h 1222420"/>
              <a:gd name="connsiteX1" fmla="*/ 914400 w 1222420"/>
              <a:gd name="connsiteY1" fmla="*/ 0 h 1222420"/>
              <a:gd name="connsiteX2" fmla="*/ 914400 w 1222420"/>
              <a:gd name="connsiteY2" fmla="*/ 149180 h 1222420"/>
              <a:gd name="connsiteX3" fmla="*/ 1222420 w 1222420"/>
              <a:gd name="connsiteY3" fmla="*/ 457200 h 1222420"/>
              <a:gd name="connsiteX4" fmla="*/ 914400 w 1222420"/>
              <a:gd name="connsiteY4" fmla="*/ 765220 h 1222420"/>
              <a:gd name="connsiteX5" fmla="*/ 914400 w 1222420"/>
              <a:gd name="connsiteY5" fmla="*/ 914400 h 1222420"/>
              <a:gd name="connsiteX6" fmla="*/ 760390 w 1222420"/>
              <a:gd name="connsiteY6" fmla="*/ 914400 h 1222420"/>
              <a:gd name="connsiteX7" fmla="*/ 452370 w 1222420"/>
              <a:gd name="connsiteY7" fmla="*/ 1222420 h 1222420"/>
              <a:gd name="connsiteX8" fmla="*/ 144350 w 1222420"/>
              <a:gd name="connsiteY8" fmla="*/ 914400 h 1222420"/>
              <a:gd name="connsiteX9" fmla="*/ 0 w 1222420"/>
              <a:gd name="connsiteY9" fmla="*/ 91440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2420" h="1222420">
                <a:moveTo>
                  <a:pt x="0" y="0"/>
                </a:moveTo>
                <a:lnTo>
                  <a:pt x="914400" y="0"/>
                </a:lnTo>
                <a:lnTo>
                  <a:pt x="914400" y="149180"/>
                </a:lnTo>
                <a:cubicBezTo>
                  <a:pt x="1084515" y="149180"/>
                  <a:pt x="1222420" y="287085"/>
                  <a:pt x="1222420" y="457200"/>
                </a:cubicBezTo>
                <a:cubicBezTo>
                  <a:pt x="1222420" y="627315"/>
                  <a:pt x="1084515" y="765220"/>
                  <a:pt x="914400" y="765220"/>
                </a:cubicBezTo>
                <a:lnTo>
                  <a:pt x="914400" y="914400"/>
                </a:lnTo>
                <a:lnTo>
                  <a:pt x="760390" y="914400"/>
                </a:lnTo>
                <a:cubicBezTo>
                  <a:pt x="760390" y="1084515"/>
                  <a:pt x="622485" y="1222420"/>
                  <a:pt x="452370" y="1222420"/>
                </a:cubicBezTo>
                <a:cubicBezTo>
                  <a:pt x="282255" y="1222420"/>
                  <a:pt x="144350" y="1084515"/>
                  <a:pt x="144350" y="914400"/>
                </a:cubicBez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Forma libre 178"/>
          <p:cNvSpPr/>
          <p:nvPr/>
        </p:nvSpPr>
        <p:spPr>
          <a:xfrm rot="5400000">
            <a:off x="2512685" y="120335"/>
            <a:ext cx="1222420" cy="1222420"/>
          </a:xfrm>
          <a:custGeom>
            <a:avLst/>
            <a:gdLst>
              <a:gd name="connsiteX0" fmla="*/ 0 w 1222420"/>
              <a:gd name="connsiteY0" fmla="*/ 0 h 1222420"/>
              <a:gd name="connsiteX1" fmla="*/ 914400 w 1222420"/>
              <a:gd name="connsiteY1" fmla="*/ 0 h 1222420"/>
              <a:gd name="connsiteX2" fmla="*/ 914400 w 1222420"/>
              <a:gd name="connsiteY2" fmla="*/ 149180 h 1222420"/>
              <a:gd name="connsiteX3" fmla="*/ 1222420 w 1222420"/>
              <a:gd name="connsiteY3" fmla="*/ 457200 h 1222420"/>
              <a:gd name="connsiteX4" fmla="*/ 914400 w 1222420"/>
              <a:gd name="connsiteY4" fmla="*/ 765220 h 1222420"/>
              <a:gd name="connsiteX5" fmla="*/ 914400 w 1222420"/>
              <a:gd name="connsiteY5" fmla="*/ 914400 h 1222420"/>
              <a:gd name="connsiteX6" fmla="*/ 760390 w 1222420"/>
              <a:gd name="connsiteY6" fmla="*/ 914400 h 1222420"/>
              <a:gd name="connsiteX7" fmla="*/ 452370 w 1222420"/>
              <a:gd name="connsiteY7" fmla="*/ 1222420 h 1222420"/>
              <a:gd name="connsiteX8" fmla="*/ 144350 w 1222420"/>
              <a:gd name="connsiteY8" fmla="*/ 914400 h 1222420"/>
              <a:gd name="connsiteX9" fmla="*/ 0 w 1222420"/>
              <a:gd name="connsiteY9" fmla="*/ 91440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2420" h="1222420">
                <a:moveTo>
                  <a:pt x="0" y="0"/>
                </a:moveTo>
                <a:lnTo>
                  <a:pt x="914400" y="0"/>
                </a:lnTo>
                <a:lnTo>
                  <a:pt x="914400" y="149180"/>
                </a:lnTo>
                <a:cubicBezTo>
                  <a:pt x="1084515" y="149180"/>
                  <a:pt x="1222420" y="287085"/>
                  <a:pt x="1222420" y="457200"/>
                </a:cubicBezTo>
                <a:cubicBezTo>
                  <a:pt x="1222420" y="627315"/>
                  <a:pt x="1084515" y="765220"/>
                  <a:pt x="914400" y="765220"/>
                </a:cubicBezTo>
                <a:lnTo>
                  <a:pt x="914400" y="914400"/>
                </a:lnTo>
                <a:lnTo>
                  <a:pt x="760390" y="914400"/>
                </a:lnTo>
                <a:cubicBezTo>
                  <a:pt x="760390" y="1084515"/>
                  <a:pt x="622485" y="1222420"/>
                  <a:pt x="452370" y="1222420"/>
                </a:cubicBezTo>
                <a:cubicBezTo>
                  <a:pt x="282255" y="1222420"/>
                  <a:pt x="144350" y="1084515"/>
                  <a:pt x="144350" y="914400"/>
                </a:cubicBez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Forma libre 179"/>
          <p:cNvSpPr/>
          <p:nvPr/>
        </p:nvSpPr>
        <p:spPr>
          <a:xfrm>
            <a:off x="958165" y="114432"/>
            <a:ext cx="1212760" cy="1222420"/>
          </a:xfrm>
          <a:custGeom>
            <a:avLst/>
            <a:gdLst>
              <a:gd name="connsiteX0" fmla="*/ 0 w 1212760"/>
              <a:gd name="connsiteY0" fmla="*/ 0 h 1222420"/>
              <a:gd name="connsiteX1" fmla="*/ 914400 w 1212760"/>
              <a:gd name="connsiteY1" fmla="*/ 0 h 1222420"/>
              <a:gd name="connsiteX2" fmla="*/ 914400 w 1212760"/>
              <a:gd name="connsiteY2" fmla="*/ 145324 h 1222420"/>
              <a:gd name="connsiteX3" fmla="*/ 966817 w 1212760"/>
              <a:gd name="connsiteY3" fmla="*/ 150608 h 1222420"/>
              <a:gd name="connsiteX4" fmla="*/ 1212760 w 1212760"/>
              <a:gd name="connsiteY4" fmla="*/ 452370 h 1222420"/>
              <a:gd name="connsiteX5" fmla="*/ 966817 w 1212760"/>
              <a:gd name="connsiteY5" fmla="*/ 754132 h 1222420"/>
              <a:gd name="connsiteX6" fmla="*/ 914400 w 1212760"/>
              <a:gd name="connsiteY6" fmla="*/ 759416 h 1222420"/>
              <a:gd name="connsiteX7" fmla="*/ 914400 w 1212760"/>
              <a:gd name="connsiteY7" fmla="*/ 914400 h 1222420"/>
              <a:gd name="connsiteX8" fmla="*/ 765220 w 1212760"/>
              <a:gd name="connsiteY8" fmla="*/ 914400 h 1222420"/>
              <a:gd name="connsiteX9" fmla="*/ 457200 w 1212760"/>
              <a:gd name="connsiteY9" fmla="*/ 1222420 h 1222420"/>
              <a:gd name="connsiteX10" fmla="*/ 149180 w 1212760"/>
              <a:gd name="connsiteY10" fmla="*/ 914400 h 1222420"/>
              <a:gd name="connsiteX11" fmla="*/ 0 w 1212760"/>
              <a:gd name="connsiteY11" fmla="*/ 914400 h 1222420"/>
              <a:gd name="connsiteX12" fmla="*/ 0 w 1212760"/>
              <a:gd name="connsiteY12" fmla="*/ 765220 h 1222420"/>
              <a:gd name="connsiteX13" fmla="*/ 308020 w 1212760"/>
              <a:gd name="connsiteY13" fmla="*/ 457200 h 1222420"/>
              <a:gd name="connsiteX14" fmla="*/ 0 w 1212760"/>
              <a:gd name="connsiteY14" fmla="*/ 14918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2760" h="1222420">
                <a:moveTo>
                  <a:pt x="0" y="0"/>
                </a:moveTo>
                <a:lnTo>
                  <a:pt x="914400" y="0"/>
                </a:lnTo>
                <a:lnTo>
                  <a:pt x="914400" y="145324"/>
                </a:lnTo>
                <a:lnTo>
                  <a:pt x="966817" y="150608"/>
                </a:lnTo>
                <a:cubicBezTo>
                  <a:pt x="1107177" y="179330"/>
                  <a:pt x="1212760" y="303519"/>
                  <a:pt x="1212760" y="452370"/>
                </a:cubicBezTo>
                <a:cubicBezTo>
                  <a:pt x="1212760" y="601221"/>
                  <a:pt x="1107177" y="725411"/>
                  <a:pt x="966817" y="754132"/>
                </a:cubicBezTo>
                <a:lnTo>
                  <a:pt x="914400" y="759416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1084515"/>
                  <a:pt x="627315" y="1222420"/>
                  <a:pt x="457200" y="1222420"/>
                </a:cubicBezTo>
                <a:cubicBezTo>
                  <a:pt x="287085" y="1222420"/>
                  <a:pt x="149180" y="1084515"/>
                  <a:pt x="149180" y="914400"/>
                </a:cubicBez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Forma libre 180"/>
          <p:cNvSpPr/>
          <p:nvPr/>
        </p:nvSpPr>
        <p:spPr>
          <a:xfrm rot="16200000">
            <a:off x="82335" y="1650238"/>
            <a:ext cx="1212760" cy="1222420"/>
          </a:xfrm>
          <a:custGeom>
            <a:avLst/>
            <a:gdLst>
              <a:gd name="connsiteX0" fmla="*/ 0 w 1212760"/>
              <a:gd name="connsiteY0" fmla="*/ 0 h 1222420"/>
              <a:gd name="connsiteX1" fmla="*/ 914400 w 1212760"/>
              <a:gd name="connsiteY1" fmla="*/ 0 h 1222420"/>
              <a:gd name="connsiteX2" fmla="*/ 914400 w 1212760"/>
              <a:gd name="connsiteY2" fmla="*/ 145324 h 1222420"/>
              <a:gd name="connsiteX3" fmla="*/ 966817 w 1212760"/>
              <a:gd name="connsiteY3" fmla="*/ 150608 h 1222420"/>
              <a:gd name="connsiteX4" fmla="*/ 1212760 w 1212760"/>
              <a:gd name="connsiteY4" fmla="*/ 452370 h 1222420"/>
              <a:gd name="connsiteX5" fmla="*/ 966817 w 1212760"/>
              <a:gd name="connsiteY5" fmla="*/ 754132 h 1222420"/>
              <a:gd name="connsiteX6" fmla="*/ 914400 w 1212760"/>
              <a:gd name="connsiteY6" fmla="*/ 759416 h 1222420"/>
              <a:gd name="connsiteX7" fmla="*/ 914400 w 1212760"/>
              <a:gd name="connsiteY7" fmla="*/ 914400 h 1222420"/>
              <a:gd name="connsiteX8" fmla="*/ 765220 w 1212760"/>
              <a:gd name="connsiteY8" fmla="*/ 914400 h 1222420"/>
              <a:gd name="connsiteX9" fmla="*/ 457200 w 1212760"/>
              <a:gd name="connsiteY9" fmla="*/ 1222420 h 1222420"/>
              <a:gd name="connsiteX10" fmla="*/ 149180 w 1212760"/>
              <a:gd name="connsiteY10" fmla="*/ 914400 h 1222420"/>
              <a:gd name="connsiteX11" fmla="*/ 0 w 1212760"/>
              <a:gd name="connsiteY11" fmla="*/ 914400 h 1222420"/>
              <a:gd name="connsiteX12" fmla="*/ 0 w 1212760"/>
              <a:gd name="connsiteY12" fmla="*/ 765220 h 1222420"/>
              <a:gd name="connsiteX13" fmla="*/ 308020 w 1212760"/>
              <a:gd name="connsiteY13" fmla="*/ 457200 h 1222420"/>
              <a:gd name="connsiteX14" fmla="*/ 0 w 1212760"/>
              <a:gd name="connsiteY14" fmla="*/ 14918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2760" h="1222420">
                <a:moveTo>
                  <a:pt x="0" y="0"/>
                </a:moveTo>
                <a:lnTo>
                  <a:pt x="914400" y="0"/>
                </a:lnTo>
                <a:lnTo>
                  <a:pt x="914400" y="145324"/>
                </a:lnTo>
                <a:lnTo>
                  <a:pt x="966817" y="150608"/>
                </a:lnTo>
                <a:cubicBezTo>
                  <a:pt x="1107177" y="179330"/>
                  <a:pt x="1212760" y="303519"/>
                  <a:pt x="1212760" y="452370"/>
                </a:cubicBezTo>
                <a:cubicBezTo>
                  <a:pt x="1212760" y="601221"/>
                  <a:pt x="1107177" y="725411"/>
                  <a:pt x="966817" y="754132"/>
                </a:cubicBezTo>
                <a:lnTo>
                  <a:pt x="914400" y="759416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1084515"/>
                  <a:pt x="627315" y="1222420"/>
                  <a:pt x="457200" y="1222420"/>
                </a:cubicBezTo>
                <a:cubicBezTo>
                  <a:pt x="287085" y="1222420"/>
                  <a:pt x="149180" y="1084515"/>
                  <a:pt x="149180" y="914400"/>
                </a:cubicBez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Forma libre 181"/>
          <p:cNvSpPr/>
          <p:nvPr/>
        </p:nvSpPr>
        <p:spPr>
          <a:xfrm rot="10800000">
            <a:off x="1642289" y="2571618"/>
            <a:ext cx="1212760" cy="1222420"/>
          </a:xfrm>
          <a:custGeom>
            <a:avLst/>
            <a:gdLst>
              <a:gd name="connsiteX0" fmla="*/ 0 w 1212760"/>
              <a:gd name="connsiteY0" fmla="*/ 0 h 1222420"/>
              <a:gd name="connsiteX1" fmla="*/ 914400 w 1212760"/>
              <a:gd name="connsiteY1" fmla="*/ 0 h 1222420"/>
              <a:gd name="connsiteX2" fmla="*/ 914400 w 1212760"/>
              <a:gd name="connsiteY2" fmla="*/ 145324 h 1222420"/>
              <a:gd name="connsiteX3" fmla="*/ 966817 w 1212760"/>
              <a:gd name="connsiteY3" fmla="*/ 150608 h 1222420"/>
              <a:gd name="connsiteX4" fmla="*/ 1212760 w 1212760"/>
              <a:gd name="connsiteY4" fmla="*/ 452370 h 1222420"/>
              <a:gd name="connsiteX5" fmla="*/ 966817 w 1212760"/>
              <a:gd name="connsiteY5" fmla="*/ 754132 h 1222420"/>
              <a:gd name="connsiteX6" fmla="*/ 914400 w 1212760"/>
              <a:gd name="connsiteY6" fmla="*/ 759416 h 1222420"/>
              <a:gd name="connsiteX7" fmla="*/ 914400 w 1212760"/>
              <a:gd name="connsiteY7" fmla="*/ 914400 h 1222420"/>
              <a:gd name="connsiteX8" fmla="*/ 765220 w 1212760"/>
              <a:gd name="connsiteY8" fmla="*/ 914400 h 1222420"/>
              <a:gd name="connsiteX9" fmla="*/ 457200 w 1212760"/>
              <a:gd name="connsiteY9" fmla="*/ 1222420 h 1222420"/>
              <a:gd name="connsiteX10" fmla="*/ 149180 w 1212760"/>
              <a:gd name="connsiteY10" fmla="*/ 914400 h 1222420"/>
              <a:gd name="connsiteX11" fmla="*/ 0 w 1212760"/>
              <a:gd name="connsiteY11" fmla="*/ 914400 h 1222420"/>
              <a:gd name="connsiteX12" fmla="*/ 0 w 1212760"/>
              <a:gd name="connsiteY12" fmla="*/ 765220 h 1222420"/>
              <a:gd name="connsiteX13" fmla="*/ 308020 w 1212760"/>
              <a:gd name="connsiteY13" fmla="*/ 457200 h 1222420"/>
              <a:gd name="connsiteX14" fmla="*/ 0 w 1212760"/>
              <a:gd name="connsiteY14" fmla="*/ 14918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2760" h="1222420">
                <a:moveTo>
                  <a:pt x="0" y="0"/>
                </a:moveTo>
                <a:lnTo>
                  <a:pt x="914400" y="0"/>
                </a:lnTo>
                <a:lnTo>
                  <a:pt x="914400" y="145324"/>
                </a:lnTo>
                <a:lnTo>
                  <a:pt x="966817" y="150608"/>
                </a:lnTo>
                <a:cubicBezTo>
                  <a:pt x="1107177" y="179330"/>
                  <a:pt x="1212760" y="303519"/>
                  <a:pt x="1212760" y="452370"/>
                </a:cubicBezTo>
                <a:cubicBezTo>
                  <a:pt x="1212760" y="601221"/>
                  <a:pt x="1107177" y="725411"/>
                  <a:pt x="966817" y="754132"/>
                </a:cubicBezTo>
                <a:lnTo>
                  <a:pt x="914400" y="759416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1084515"/>
                  <a:pt x="627315" y="1222420"/>
                  <a:pt x="457200" y="1222420"/>
                </a:cubicBezTo>
                <a:cubicBezTo>
                  <a:pt x="287085" y="1222420"/>
                  <a:pt x="149180" y="1084515"/>
                  <a:pt x="149180" y="914400"/>
                </a:cubicBez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Forma libre 182"/>
          <p:cNvSpPr/>
          <p:nvPr/>
        </p:nvSpPr>
        <p:spPr>
          <a:xfrm rot="5400000">
            <a:off x="2512685" y="1029370"/>
            <a:ext cx="1212760" cy="1222420"/>
          </a:xfrm>
          <a:custGeom>
            <a:avLst/>
            <a:gdLst>
              <a:gd name="connsiteX0" fmla="*/ 0 w 1212760"/>
              <a:gd name="connsiteY0" fmla="*/ 0 h 1222420"/>
              <a:gd name="connsiteX1" fmla="*/ 914400 w 1212760"/>
              <a:gd name="connsiteY1" fmla="*/ 0 h 1222420"/>
              <a:gd name="connsiteX2" fmla="*/ 914400 w 1212760"/>
              <a:gd name="connsiteY2" fmla="*/ 145324 h 1222420"/>
              <a:gd name="connsiteX3" fmla="*/ 966817 w 1212760"/>
              <a:gd name="connsiteY3" fmla="*/ 150608 h 1222420"/>
              <a:gd name="connsiteX4" fmla="*/ 1212760 w 1212760"/>
              <a:gd name="connsiteY4" fmla="*/ 452370 h 1222420"/>
              <a:gd name="connsiteX5" fmla="*/ 966817 w 1212760"/>
              <a:gd name="connsiteY5" fmla="*/ 754132 h 1222420"/>
              <a:gd name="connsiteX6" fmla="*/ 914400 w 1212760"/>
              <a:gd name="connsiteY6" fmla="*/ 759416 h 1222420"/>
              <a:gd name="connsiteX7" fmla="*/ 914400 w 1212760"/>
              <a:gd name="connsiteY7" fmla="*/ 914400 h 1222420"/>
              <a:gd name="connsiteX8" fmla="*/ 765220 w 1212760"/>
              <a:gd name="connsiteY8" fmla="*/ 914400 h 1222420"/>
              <a:gd name="connsiteX9" fmla="*/ 457200 w 1212760"/>
              <a:gd name="connsiteY9" fmla="*/ 1222420 h 1222420"/>
              <a:gd name="connsiteX10" fmla="*/ 149180 w 1212760"/>
              <a:gd name="connsiteY10" fmla="*/ 914400 h 1222420"/>
              <a:gd name="connsiteX11" fmla="*/ 0 w 1212760"/>
              <a:gd name="connsiteY11" fmla="*/ 914400 h 1222420"/>
              <a:gd name="connsiteX12" fmla="*/ 0 w 1212760"/>
              <a:gd name="connsiteY12" fmla="*/ 765220 h 1222420"/>
              <a:gd name="connsiteX13" fmla="*/ 308020 w 1212760"/>
              <a:gd name="connsiteY13" fmla="*/ 457200 h 1222420"/>
              <a:gd name="connsiteX14" fmla="*/ 0 w 1212760"/>
              <a:gd name="connsiteY14" fmla="*/ 14918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2760" h="1222420">
                <a:moveTo>
                  <a:pt x="0" y="0"/>
                </a:moveTo>
                <a:lnTo>
                  <a:pt x="914400" y="0"/>
                </a:lnTo>
                <a:lnTo>
                  <a:pt x="914400" y="145324"/>
                </a:lnTo>
                <a:lnTo>
                  <a:pt x="966817" y="150608"/>
                </a:lnTo>
                <a:cubicBezTo>
                  <a:pt x="1107177" y="179330"/>
                  <a:pt x="1212760" y="303519"/>
                  <a:pt x="1212760" y="452370"/>
                </a:cubicBezTo>
                <a:cubicBezTo>
                  <a:pt x="1212760" y="601221"/>
                  <a:pt x="1107177" y="725411"/>
                  <a:pt x="966817" y="754132"/>
                </a:cubicBezTo>
                <a:lnTo>
                  <a:pt x="914400" y="759416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1084515"/>
                  <a:pt x="627315" y="1222420"/>
                  <a:pt x="457200" y="1222420"/>
                </a:cubicBezTo>
                <a:cubicBezTo>
                  <a:pt x="287085" y="1222420"/>
                  <a:pt x="149180" y="1084515"/>
                  <a:pt x="149180" y="914400"/>
                </a:cubicBez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Forma libre 183"/>
          <p:cNvSpPr/>
          <p:nvPr/>
        </p:nvSpPr>
        <p:spPr>
          <a:xfrm rot="5400000">
            <a:off x="72675" y="1033662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50303 h 914400"/>
              <a:gd name="connsiteX3" fmla="*/ 863461 w 914400"/>
              <a:gd name="connsiteY3" fmla="*/ 155438 h 914400"/>
              <a:gd name="connsiteX4" fmla="*/ 617518 w 914400"/>
              <a:gd name="connsiteY4" fmla="*/ 457200 h 914400"/>
              <a:gd name="connsiteX5" fmla="*/ 863461 w 914400"/>
              <a:gd name="connsiteY5" fmla="*/ 758962 h 914400"/>
              <a:gd name="connsiteX6" fmla="*/ 914400 w 914400"/>
              <a:gd name="connsiteY6" fmla="*/ 764097 h 914400"/>
              <a:gd name="connsiteX7" fmla="*/ 914400 w 914400"/>
              <a:gd name="connsiteY7" fmla="*/ 914400 h 914400"/>
              <a:gd name="connsiteX8" fmla="*/ 0 w 914400"/>
              <a:gd name="connsiteY8" fmla="*/ 914400 h 914400"/>
              <a:gd name="connsiteX9" fmla="*/ 0 w 914400"/>
              <a:gd name="connsiteY9" fmla="*/ 764977 h 914400"/>
              <a:gd name="connsiteX10" fmla="*/ 59662 w 914400"/>
              <a:gd name="connsiteY10" fmla="*/ 758962 h 914400"/>
              <a:gd name="connsiteX11" fmla="*/ 305605 w 914400"/>
              <a:gd name="connsiteY11" fmla="*/ 457200 h 914400"/>
              <a:gd name="connsiteX12" fmla="*/ 59662 w 914400"/>
              <a:gd name="connsiteY12" fmla="*/ 155438 h 914400"/>
              <a:gd name="connsiteX13" fmla="*/ 0 w 914400"/>
              <a:gd name="connsiteY13" fmla="*/ 14942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50303"/>
                </a:lnTo>
                <a:lnTo>
                  <a:pt x="863461" y="155438"/>
                </a:lnTo>
                <a:cubicBezTo>
                  <a:pt x="723102" y="184160"/>
                  <a:pt x="617518" y="308350"/>
                  <a:pt x="617518" y="457200"/>
                </a:cubicBezTo>
                <a:cubicBezTo>
                  <a:pt x="617518" y="606051"/>
                  <a:pt x="723102" y="730241"/>
                  <a:pt x="863461" y="758962"/>
                </a:cubicBezTo>
                <a:lnTo>
                  <a:pt x="914400" y="764097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4977"/>
                </a:lnTo>
                <a:lnTo>
                  <a:pt x="59662" y="758962"/>
                </a:lnTo>
                <a:cubicBezTo>
                  <a:pt x="200022" y="730241"/>
                  <a:pt x="305605" y="606051"/>
                  <a:pt x="305605" y="457200"/>
                </a:cubicBezTo>
                <a:cubicBezTo>
                  <a:pt x="305605" y="308350"/>
                  <a:pt x="200022" y="184160"/>
                  <a:pt x="59662" y="155438"/>
                </a:cubicBezTo>
                <a:lnTo>
                  <a:pt x="0" y="14942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Forma libre 184"/>
          <p:cNvSpPr/>
          <p:nvPr/>
        </p:nvSpPr>
        <p:spPr>
          <a:xfrm rot="10800000">
            <a:off x="1898694" y="132141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50303 h 914400"/>
              <a:gd name="connsiteX3" fmla="*/ 863461 w 914400"/>
              <a:gd name="connsiteY3" fmla="*/ 155438 h 914400"/>
              <a:gd name="connsiteX4" fmla="*/ 617518 w 914400"/>
              <a:gd name="connsiteY4" fmla="*/ 457200 h 914400"/>
              <a:gd name="connsiteX5" fmla="*/ 863461 w 914400"/>
              <a:gd name="connsiteY5" fmla="*/ 758962 h 914400"/>
              <a:gd name="connsiteX6" fmla="*/ 914400 w 914400"/>
              <a:gd name="connsiteY6" fmla="*/ 764097 h 914400"/>
              <a:gd name="connsiteX7" fmla="*/ 914400 w 914400"/>
              <a:gd name="connsiteY7" fmla="*/ 914400 h 914400"/>
              <a:gd name="connsiteX8" fmla="*/ 0 w 914400"/>
              <a:gd name="connsiteY8" fmla="*/ 914400 h 914400"/>
              <a:gd name="connsiteX9" fmla="*/ 0 w 914400"/>
              <a:gd name="connsiteY9" fmla="*/ 764977 h 914400"/>
              <a:gd name="connsiteX10" fmla="*/ 59662 w 914400"/>
              <a:gd name="connsiteY10" fmla="*/ 758962 h 914400"/>
              <a:gd name="connsiteX11" fmla="*/ 305605 w 914400"/>
              <a:gd name="connsiteY11" fmla="*/ 457200 h 914400"/>
              <a:gd name="connsiteX12" fmla="*/ 59662 w 914400"/>
              <a:gd name="connsiteY12" fmla="*/ 155438 h 914400"/>
              <a:gd name="connsiteX13" fmla="*/ 0 w 914400"/>
              <a:gd name="connsiteY13" fmla="*/ 14942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50303"/>
                </a:lnTo>
                <a:lnTo>
                  <a:pt x="863461" y="155438"/>
                </a:lnTo>
                <a:cubicBezTo>
                  <a:pt x="723102" y="184160"/>
                  <a:pt x="617518" y="308350"/>
                  <a:pt x="617518" y="457200"/>
                </a:cubicBezTo>
                <a:cubicBezTo>
                  <a:pt x="617518" y="606051"/>
                  <a:pt x="723102" y="730241"/>
                  <a:pt x="863461" y="758962"/>
                </a:cubicBezTo>
                <a:lnTo>
                  <a:pt x="914400" y="764097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4977"/>
                </a:lnTo>
                <a:lnTo>
                  <a:pt x="59662" y="758962"/>
                </a:lnTo>
                <a:cubicBezTo>
                  <a:pt x="200022" y="730241"/>
                  <a:pt x="305605" y="606051"/>
                  <a:pt x="305605" y="457200"/>
                </a:cubicBezTo>
                <a:cubicBezTo>
                  <a:pt x="305605" y="308350"/>
                  <a:pt x="200022" y="184160"/>
                  <a:pt x="59662" y="155438"/>
                </a:cubicBezTo>
                <a:lnTo>
                  <a:pt x="0" y="14942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Forma libre 185"/>
          <p:cNvSpPr/>
          <p:nvPr/>
        </p:nvSpPr>
        <p:spPr>
          <a:xfrm rot="10800000">
            <a:off x="1011492" y="2887953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50303 h 914400"/>
              <a:gd name="connsiteX3" fmla="*/ 863461 w 914400"/>
              <a:gd name="connsiteY3" fmla="*/ 155438 h 914400"/>
              <a:gd name="connsiteX4" fmla="*/ 617518 w 914400"/>
              <a:gd name="connsiteY4" fmla="*/ 457200 h 914400"/>
              <a:gd name="connsiteX5" fmla="*/ 863461 w 914400"/>
              <a:gd name="connsiteY5" fmla="*/ 758962 h 914400"/>
              <a:gd name="connsiteX6" fmla="*/ 914400 w 914400"/>
              <a:gd name="connsiteY6" fmla="*/ 764097 h 914400"/>
              <a:gd name="connsiteX7" fmla="*/ 914400 w 914400"/>
              <a:gd name="connsiteY7" fmla="*/ 914400 h 914400"/>
              <a:gd name="connsiteX8" fmla="*/ 0 w 914400"/>
              <a:gd name="connsiteY8" fmla="*/ 914400 h 914400"/>
              <a:gd name="connsiteX9" fmla="*/ 0 w 914400"/>
              <a:gd name="connsiteY9" fmla="*/ 764977 h 914400"/>
              <a:gd name="connsiteX10" fmla="*/ 59662 w 914400"/>
              <a:gd name="connsiteY10" fmla="*/ 758962 h 914400"/>
              <a:gd name="connsiteX11" fmla="*/ 305605 w 914400"/>
              <a:gd name="connsiteY11" fmla="*/ 457200 h 914400"/>
              <a:gd name="connsiteX12" fmla="*/ 59662 w 914400"/>
              <a:gd name="connsiteY12" fmla="*/ 155438 h 914400"/>
              <a:gd name="connsiteX13" fmla="*/ 0 w 914400"/>
              <a:gd name="connsiteY13" fmla="*/ 14942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50303"/>
                </a:lnTo>
                <a:lnTo>
                  <a:pt x="863461" y="155438"/>
                </a:lnTo>
                <a:cubicBezTo>
                  <a:pt x="723102" y="184160"/>
                  <a:pt x="617518" y="308350"/>
                  <a:pt x="617518" y="457200"/>
                </a:cubicBezTo>
                <a:cubicBezTo>
                  <a:pt x="617518" y="606051"/>
                  <a:pt x="723102" y="730241"/>
                  <a:pt x="863461" y="758962"/>
                </a:cubicBezTo>
                <a:lnTo>
                  <a:pt x="914400" y="764097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4977"/>
                </a:lnTo>
                <a:lnTo>
                  <a:pt x="59662" y="758962"/>
                </a:lnTo>
                <a:cubicBezTo>
                  <a:pt x="200022" y="730241"/>
                  <a:pt x="305605" y="606051"/>
                  <a:pt x="305605" y="457200"/>
                </a:cubicBezTo>
                <a:cubicBezTo>
                  <a:pt x="305605" y="308350"/>
                  <a:pt x="200022" y="184160"/>
                  <a:pt x="59662" y="155438"/>
                </a:cubicBezTo>
                <a:lnTo>
                  <a:pt x="0" y="14942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Forma libre 186"/>
          <p:cNvSpPr/>
          <p:nvPr/>
        </p:nvSpPr>
        <p:spPr>
          <a:xfrm rot="16200000">
            <a:off x="2847804" y="19469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50303 h 914400"/>
              <a:gd name="connsiteX3" fmla="*/ 863461 w 914400"/>
              <a:gd name="connsiteY3" fmla="*/ 155438 h 914400"/>
              <a:gd name="connsiteX4" fmla="*/ 617518 w 914400"/>
              <a:gd name="connsiteY4" fmla="*/ 457200 h 914400"/>
              <a:gd name="connsiteX5" fmla="*/ 863461 w 914400"/>
              <a:gd name="connsiteY5" fmla="*/ 758962 h 914400"/>
              <a:gd name="connsiteX6" fmla="*/ 914400 w 914400"/>
              <a:gd name="connsiteY6" fmla="*/ 764097 h 914400"/>
              <a:gd name="connsiteX7" fmla="*/ 914400 w 914400"/>
              <a:gd name="connsiteY7" fmla="*/ 914400 h 914400"/>
              <a:gd name="connsiteX8" fmla="*/ 0 w 914400"/>
              <a:gd name="connsiteY8" fmla="*/ 914400 h 914400"/>
              <a:gd name="connsiteX9" fmla="*/ 0 w 914400"/>
              <a:gd name="connsiteY9" fmla="*/ 764977 h 914400"/>
              <a:gd name="connsiteX10" fmla="*/ 59662 w 914400"/>
              <a:gd name="connsiteY10" fmla="*/ 758962 h 914400"/>
              <a:gd name="connsiteX11" fmla="*/ 305605 w 914400"/>
              <a:gd name="connsiteY11" fmla="*/ 457200 h 914400"/>
              <a:gd name="connsiteX12" fmla="*/ 59662 w 914400"/>
              <a:gd name="connsiteY12" fmla="*/ 155438 h 914400"/>
              <a:gd name="connsiteX13" fmla="*/ 0 w 914400"/>
              <a:gd name="connsiteY13" fmla="*/ 14942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50303"/>
                </a:lnTo>
                <a:lnTo>
                  <a:pt x="863461" y="155438"/>
                </a:lnTo>
                <a:cubicBezTo>
                  <a:pt x="723102" y="184160"/>
                  <a:pt x="617518" y="308350"/>
                  <a:pt x="617518" y="457200"/>
                </a:cubicBezTo>
                <a:cubicBezTo>
                  <a:pt x="617518" y="606051"/>
                  <a:pt x="723102" y="730241"/>
                  <a:pt x="863461" y="758962"/>
                </a:cubicBezTo>
                <a:lnTo>
                  <a:pt x="914400" y="764097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4977"/>
                </a:lnTo>
                <a:lnTo>
                  <a:pt x="59662" y="758962"/>
                </a:lnTo>
                <a:cubicBezTo>
                  <a:pt x="200022" y="730241"/>
                  <a:pt x="305605" y="606051"/>
                  <a:pt x="305605" y="457200"/>
                </a:cubicBezTo>
                <a:cubicBezTo>
                  <a:pt x="305605" y="308350"/>
                  <a:pt x="200022" y="184160"/>
                  <a:pt x="59662" y="155438"/>
                </a:cubicBezTo>
                <a:lnTo>
                  <a:pt x="0" y="14942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Forma libre 187"/>
          <p:cNvSpPr/>
          <p:nvPr/>
        </p:nvSpPr>
        <p:spPr>
          <a:xfrm>
            <a:off x="965375" y="1031516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149180 w 914400"/>
              <a:gd name="connsiteY1" fmla="*/ 0 h 914400"/>
              <a:gd name="connsiteX2" fmla="*/ 457200 w 914400"/>
              <a:gd name="connsiteY2" fmla="*/ 308020 h 914400"/>
              <a:gd name="connsiteX3" fmla="*/ 765220 w 914400"/>
              <a:gd name="connsiteY3" fmla="*/ 0 h 914400"/>
              <a:gd name="connsiteX4" fmla="*/ 914400 w 914400"/>
              <a:gd name="connsiteY4" fmla="*/ 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149180" y="0"/>
                </a:lnTo>
                <a:cubicBezTo>
                  <a:pt x="149180" y="170115"/>
                  <a:pt x="287085" y="308020"/>
                  <a:pt x="457200" y="308020"/>
                </a:cubicBezTo>
                <a:cubicBezTo>
                  <a:pt x="627315" y="308020"/>
                  <a:pt x="765220" y="170115"/>
                  <a:pt x="765220" y="0"/>
                </a:cubicBez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Forma libre 188"/>
          <p:cNvSpPr/>
          <p:nvPr/>
        </p:nvSpPr>
        <p:spPr>
          <a:xfrm rot="16200000">
            <a:off x="989892" y="1945916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149180 w 914400"/>
              <a:gd name="connsiteY1" fmla="*/ 0 h 914400"/>
              <a:gd name="connsiteX2" fmla="*/ 457200 w 914400"/>
              <a:gd name="connsiteY2" fmla="*/ 308020 h 914400"/>
              <a:gd name="connsiteX3" fmla="*/ 765220 w 914400"/>
              <a:gd name="connsiteY3" fmla="*/ 0 h 914400"/>
              <a:gd name="connsiteX4" fmla="*/ 914400 w 914400"/>
              <a:gd name="connsiteY4" fmla="*/ 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149180" y="0"/>
                </a:lnTo>
                <a:cubicBezTo>
                  <a:pt x="149180" y="170115"/>
                  <a:pt x="287085" y="308020"/>
                  <a:pt x="457200" y="308020"/>
                </a:cubicBezTo>
                <a:cubicBezTo>
                  <a:pt x="627315" y="308020"/>
                  <a:pt x="765220" y="170115"/>
                  <a:pt x="765220" y="0"/>
                </a:cubicBez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0" name="Forma libre 189"/>
          <p:cNvSpPr/>
          <p:nvPr/>
        </p:nvSpPr>
        <p:spPr>
          <a:xfrm rot="5400000">
            <a:off x="1891027" y="1022394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149180 w 914400"/>
              <a:gd name="connsiteY1" fmla="*/ 0 h 914400"/>
              <a:gd name="connsiteX2" fmla="*/ 457200 w 914400"/>
              <a:gd name="connsiteY2" fmla="*/ 308020 h 914400"/>
              <a:gd name="connsiteX3" fmla="*/ 765220 w 914400"/>
              <a:gd name="connsiteY3" fmla="*/ 0 h 914400"/>
              <a:gd name="connsiteX4" fmla="*/ 914400 w 914400"/>
              <a:gd name="connsiteY4" fmla="*/ 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149180" y="0"/>
                </a:lnTo>
                <a:cubicBezTo>
                  <a:pt x="149180" y="170115"/>
                  <a:pt x="287085" y="308020"/>
                  <a:pt x="457200" y="308020"/>
                </a:cubicBezTo>
                <a:cubicBezTo>
                  <a:pt x="627315" y="308020"/>
                  <a:pt x="765220" y="170115"/>
                  <a:pt x="765220" y="0"/>
                </a:cubicBez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Forma libre 190"/>
          <p:cNvSpPr/>
          <p:nvPr/>
        </p:nvSpPr>
        <p:spPr>
          <a:xfrm rot="10800000">
            <a:off x="1916635" y="1958796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149180 w 914400"/>
              <a:gd name="connsiteY1" fmla="*/ 0 h 914400"/>
              <a:gd name="connsiteX2" fmla="*/ 457200 w 914400"/>
              <a:gd name="connsiteY2" fmla="*/ 308020 h 914400"/>
              <a:gd name="connsiteX3" fmla="*/ 765220 w 914400"/>
              <a:gd name="connsiteY3" fmla="*/ 0 h 914400"/>
              <a:gd name="connsiteX4" fmla="*/ 914400 w 914400"/>
              <a:gd name="connsiteY4" fmla="*/ 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149180" y="0"/>
                </a:lnTo>
                <a:cubicBezTo>
                  <a:pt x="149180" y="170115"/>
                  <a:pt x="287085" y="308020"/>
                  <a:pt x="457200" y="308020"/>
                </a:cubicBezTo>
                <a:cubicBezTo>
                  <a:pt x="627315" y="308020"/>
                  <a:pt x="765220" y="170115"/>
                  <a:pt x="765220" y="0"/>
                </a:cubicBez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9" name="Imagen 20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3" r="47505" b="70599"/>
          <a:stretch/>
        </p:blipFill>
        <p:spPr>
          <a:xfrm>
            <a:off x="8867610" y="87468"/>
            <a:ext cx="1212760" cy="1222420"/>
          </a:xfrm>
          <a:custGeom>
            <a:avLst/>
            <a:gdLst>
              <a:gd name="connsiteX0" fmla="*/ 0 w 1212760"/>
              <a:gd name="connsiteY0" fmla="*/ 0 h 1222420"/>
              <a:gd name="connsiteX1" fmla="*/ 914400 w 1212760"/>
              <a:gd name="connsiteY1" fmla="*/ 0 h 1222420"/>
              <a:gd name="connsiteX2" fmla="*/ 914400 w 1212760"/>
              <a:gd name="connsiteY2" fmla="*/ 145324 h 1222420"/>
              <a:gd name="connsiteX3" fmla="*/ 966817 w 1212760"/>
              <a:gd name="connsiteY3" fmla="*/ 150608 h 1222420"/>
              <a:gd name="connsiteX4" fmla="*/ 1212760 w 1212760"/>
              <a:gd name="connsiteY4" fmla="*/ 452370 h 1222420"/>
              <a:gd name="connsiteX5" fmla="*/ 966817 w 1212760"/>
              <a:gd name="connsiteY5" fmla="*/ 754132 h 1222420"/>
              <a:gd name="connsiteX6" fmla="*/ 914400 w 1212760"/>
              <a:gd name="connsiteY6" fmla="*/ 759416 h 1222420"/>
              <a:gd name="connsiteX7" fmla="*/ 914400 w 1212760"/>
              <a:gd name="connsiteY7" fmla="*/ 914400 h 1222420"/>
              <a:gd name="connsiteX8" fmla="*/ 765220 w 1212760"/>
              <a:gd name="connsiteY8" fmla="*/ 914400 h 1222420"/>
              <a:gd name="connsiteX9" fmla="*/ 457200 w 1212760"/>
              <a:gd name="connsiteY9" fmla="*/ 1222420 h 1222420"/>
              <a:gd name="connsiteX10" fmla="*/ 149180 w 1212760"/>
              <a:gd name="connsiteY10" fmla="*/ 914400 h 1222420"/>
              <a:gd name="connsiteX11" fmla="*/ 0 w 1212760"/>
              <a:gd name="connsiteY11" fmla="*/ 914400 h 1222420"/>
              <a:gd name="connsiteX12" fmla="*/ 0 w 1212760"/>
              <a:gd name="connsiteY12" fmla="*/ 765220 h 1222420"/>
              <a:gd name="connsiteX13" fmla="*/ 308020 w 1212760"/>
              <a:gd name="connsiteY13" fmla="*/ 457200 h 1222420"/>
              <a:gd name="connsiteX14" fmla="*/ 0 w 1212760"/>
              <a:gd name="connsiteY14" fmla="*/ 14918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2760" h="1222420">
                <a:moveTo>
                  <a:pt x="0" y="0"/>
                </a:moveTo>
                <a:lnTo>
                  <a:pt x="914400" y="0"/>
                </a:lnTo>
                <a:lnTo>
                  <a:pt x="914400" y="145324"/>
                </a:lnTo>
                <a:lnTo>
                  <a:pt x="966817" y="150608"/>
                </a:lnTo>
                <a:cubicBezTo>
                  <a:pt x="1107177" y="179330"/>
                  <a:pt x="1212760" y="303519"/>
                  <a:pt x="1212760" y="452370"/>
                </a:cubicBezTo>
                <a:cubicBezTo>
                  <a:pt x="1212760" y="601221"/>
                  <a:pt x="1107177" y="725411"/>
                  <a:pt x="966817" y="754132"/>
                </a:cubicBezTo>
                <a:lnTo>
                  <a:pt x="914400" y="759416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1084515"/>
                  <a:pt x="627315" y="1222420"/>
                  <a:pt x="457200" y="1222420"/>
                </a:cubicBezTo>
                <a:cubicBezTo>
                  <a:pt x="287085" y="1222420"/>
                  <a:pt x="149180" y="1084515"/>
                  <a:pt x="149180" y="914400"/>
                </a:cubicBez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</p:pic>
      <p:pic>
        <p:nvPicPr>
          <p:cNvPr id="226" name="Imagen 22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45" t="426" r="35357" b="77581"/>
          <a:stretch/>
        </p:blipFill>
        <p:spPr>
          <a:xfrm>
            <a:off x="9783985" y="87468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49423 h 914400"/>
              <a:gd name="connsiteX3" fmla="*/ 854738 w 914400"/>
              <a:gd name="connsiteY3" fmla="*/ 155438 h 914400"/>
              <a:gd name="connsiteX4" fmla="*/ 608795 w 914400"/>
              <a:gd name="connsiteY4" fmla="*/ 457200 h 914400"/>
              <a:gd name="connsiteX5" fmla="*/ 854738 w 914400"/>
              <a:gd name="connsiteY5" fmla="*/ 758962 h 914400"/>
              <a:gd name="connsiteX6" fmla="*/ 914400 w 914400"/>
              <a:gd name="connsiteY6" fmla="*/ 764976 h 914400"/>
              <a:gd name="connsiteX7" fmla="*/ 914400 w 914400"/>
              <a:gd name="connsiteY7" fmla="*/ 914400 h 914400"/>
              <a:gd name="connsiteX8" fmla="*/ 0 w 914400"/>
              <a:gd name="connsiteY8" fmla="*/ 914400 h 914400"/>
              <a:gd name="connsiteX9" fmla="*/ 0 w 914400"/>
              <a:gd name="connsiteY9" fmla="*/ 764097 h 914400"/>
              <a:gd name="connsiteX10" fmla="*/ 50939 w 914400"/>
              <a:gd name="connsiteY10" fmla="*/ 758962 h 914400"/>
              <a:gd name="connsiteX11" fmla="*/ 296882 w 914400"/>
              <a:gd name="connsiteY11" fmla="*/ 457200 h 914400"/>
              <a:gd name="connsiteX12" fmla="*/ 50939 w 914400"/>
              <a:gd name="connsiteY12" fmla="*/ 155438 h 914400"/>
              <a:gd name="connsiteX13" fmla="*/ 0 w 914400"/>
              <a:gd name="connsiteY13" fmla="*/ 1503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49423"/>
                </a:lnTo>
                <a:lnTo>
                  <a:pt x="854738" y="155438"/>
                </a:lnTo>
                <a:cubicBezTo>
                  <a:pt x="714378" y="184159"/>
                  <a:pt x="608795" y="308349"/>
                  <a:pt x="608795" y="457200"/>
                </a:cubicBezTo>
                <a:cubicBezTo>
                  <a:pt x="608795" y="606050"/>
                  <a:pt x="714378" y="730240"/>
                  <a:pt x="854738" y="758962"/>
                </a:cubicBezTo>
                <a:lnTo>
                  <a:pt x="914400" y="764976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4097"/>
                </a:lnTo>
                <a:lnTo>
                  <a:pt x="50939" y="758962"/>
                </a:lnTo>
                <a:cubicBezTo>
                  <a:pt x="191298" y="730240"/>
                  <a:pt x="296882" y="606050"/>
                  <a:pt x="296882" y="457200"/>
                </a:cubicBezTo>
                <a:cubicBezTo>
                  <a:pt x="296882" y="308349"/>
                  <a:pt x="191298" y="184159"/>
                  <a:pt x="50939" y="155438"/>
                </a:cubicBezTo>
                <a:lnTo>
                  <a:pt x="0" y="150303"/>
                </a:lnTo>
                <a:close/>
              </a:path>
            </a:pathLst>
          </a:custGeom>
        </p:spPr>
      </p:pic>
      <p:pic>
        <p:nvPicPr>
          <p:cNvPr id="243" name="Imagen 24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0" t="142" r="17915" b="70457"/>
          <a:stretch/>
        </p:blipFill>
        <p:spPr>
          <a:xfrm>
            <a:off x="10392340" y="87468"/>
            <a:ext cx="1222420" cy="1222420"/>
          </a:xfrm>
          <a:custGeom>
            <a:avLst/>
            <a:gdLst>
              <a:gd name="connsiteX0" fmla="*/ 308020 w 1222420"/>
              <a:gd name="connsiteY0" fmla="*/ 0 h 1222420"/>
              <a:gd name="connsiteX1" fmla="*/ 1222420 w 1222420"/>
              <a:gd name="connsiteY1" fmla="*/ 0 h 1222420"/>
              <a:gd name="connsiteX2" fmla="*/ 1222420 w 1222420"/>
              <a:gd name="connsiteY2" fmla="*/ 914400 h 1222420"/>
              <a:gd name="connsiteX3" fmla="*/ 1073240 w 1222420"/>
              <a:gd name="connsiteY3" fmla="*/ 914400 h 1222420"/>
              <a:gd name="connsiteX4" fmla="*/ 765220 w 1222420"/>
              <a:gd name="connsiteY4" fmla="*/ 1222420 h 1222420"/>
              <a:gd name="connsiteX5" fmla="*/ 457200 w 1222420"/>
              <a:gd name="connsiteY5" fmla="*/ 914400 h 1222420"/>
              <a:gd name="connsiteX6" fmla="*/ 308020 w 1222420"/>
              <a:gd name="connsiteY6" fmla="*/ 914400 h 1222420"/>
              <a:gd name="connsiteX7" fmla="*/ 308020 w 1222420"/>
              <a:gd name="connsiteY7" fmla="*/ 760390 h 1222420"/>
              <a:gd name="connsiteX8" fmla="*/ 0 w 1222420"/>
              <a:gd name="connsiteY8" fmla="*/ 452370 h 1222420"/>
              <a:gd name="connsiteX9" fmla="*/ 308020 w 1222420"/>
              <a:gd name="connsiteY9" fmla="*/ 14435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2420" h="1222420">
                <a:moveTo>
                  <a:pt x="308020" y="0"/>
                </a:moveTo>
                <a:lnTo>
                  <a:pt x="1222420" y="0"/>
                </a:lnTo>
                <a:lnTo>
                  <a:pt x="1222420" y="914400"/>
                </a:lnTo>
                <a:lnTo>
                  <a:pt x="1073240" y="914400"/>
                </a:lnTo>
                <a:cubicBezTo>
                  <a:pt x="1073240" y="1084515"/>
                  <a:pt x="935335" y="1222420"/>
                  <a:pt x="765220" y="1222420"/>
                </a:cubicBezTo>
                <a:cubicBezTo>
                  <a:pt x="595105" y="1222420"/>
                  <a:pt x="457200" y="1084515"/>
                  <a:pt x="457200" y="914400"/>
                </a:cubicBezTo>
                <a:lnTo>
                  <a:pt x="308020" y="914400"/>
                </a:lnTo>
                <a:lnTo>
                  <a:pt x="308020" y="760390"/>
                </a:lnTo>
                <a:cubicBezTo>
                  <a:pt x="137905" y="760390"/>
                  <a:pt x="0" y="622485"/>
                  <a:pt x="0" y="452370"/>
                </a:cubicBezTo>
                <a:cubicBezTo>
                  <a:pt x="0" y="282255"/>
                  <a:pt x="137905" y="144350"/>
                  <a:pt x="308020" y="144350"/>
                </a:cubicBezTo>
                <a:close/>
              </a:path>
            </a:pathLst>
          </a:custGeom>
        </p:spPr>
      </p:pic>
      <p:pic>
        <p:nvPicPr>
          <p:cNvPr id="260" name="Imagen 25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9" t="22057" r="53013" b="55950"/>
          <a:stretch/>
        </p:blipFill>
        <p:spPr>
          <a:xfrm>
            <a:off x="8860450" y="986843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149180 w 914400"/>
              <a:gd name="connsiteY1" fmla="*/ 0 h 914400"/>
              <a:gd name="connsiteX2" fmla="*/ 457200 w 914400"/>
              <a:gd name="connsiteY2" fmla="*/ 308020 h 914400"/>
              <a:gd name="connsiteX3" fmla="*/ 765220 w 914400"/>
              <a:gd name="connsiteY3" fmla="*/ 0 h 914400"/>
              <a:gd name="connsiteX4" fmla="*/ 914400 w 914400"/>
              <a:gd name="connsiteY4" fmla="*/ 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149180" y="0"/>
                </a:lnTo>
                <a:cubicBezTo>
                  <a:pt x="149180" y="170115"/>
                  <a:pt x="287085" y="308020"/>
                  <a:pt x="457200" y="308020"/>
                </a:cubicBezTo>
                <a:cubicBezTo>
                  <a:pt x="627315" y="308020"/>
                  <a:pt x="765220" y="170115"/>
                  <a:pt x="765220" y="0"/>
                </a:cubicBez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</p:pic>
      <p:pic>
        <p:nvPicPr>
          <p:cNvPr id="277" name="Imagen 27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4" t="44360" r="35018" b="33647"/>
          <a:stretch/>
        </p:blipFill>
        <p:spPr>
          <a:xfrm>
            <a:off x="9783985" y="1901243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765220 w 914400"/>
              <a:gd name="connsiteY3" fmla="*/ 914400 h 914400"/>
              <a:gd name="connsiteX4" fmla="*/ 457200 w 914400"/>
              <a:gd name="connsiteY4" fmla="*/ 606380 h 914400"/>
              <a:gd name="connsiteX5" fmla="*/ 14918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914400"/>
                </a:lnTo>
                <a:lnTo>
                  <a:pt x="765220" y="914400"/>
                </a:lnTo>
                <a:cubicBezTo>
                  <a:pt x="765220" y="744285"/>
                  <a:pt x="627315" y="606380"/>
                  <a:pt x="457200" y="606380"/>
                </a:cubicBezTo>
                <a:cubicBezTo>
                  <a:pt x="287085" y="606380"/>
                  <a:pt x="149180" y="744285"/>
                  <a:pt x="149180" y="914400"/>
                </a:cubicBezTo>
                <a:lnTo>
                  <a:pt x="0" y="914400"/>
                </a:lnTo>
                <a:close/>
              </a:path>
            </a:pathLst>
          </a:custGeom>
        </p:spPr>
      </p:pic>
      <p:pic>
        <p:nvPicPr>
          <p:cNvPr id="294" name="Imagen 29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2" t="66708" r="52140" b="11564"/>
          <a:stretch/>
        </p:blipFill>
        <p:spPr>
          <a:xfrm>
            <a:off x="8877196" y="2826509"/>
            <a:ext cx="914400" cy="903399"/>
          </a:xfrm>
          <a:custGeom>
            <a:avLst/>
            <a:gdLst>
              <a:gd name="connsiteX0" fmla="*/ 0 w 914400"/>
              <a:gd name="connsiteY0" fmla="*/ 0 h 903399"/>
              <a:gd name="connsiteX1" fmla="*/ 914400 w 914400"/>
              <a:gd name="connsiteY1" fmla="*/ 0 h 903399"/>
              <a:gd name="connsiteX2" fmla="*/ 914400 w 914400"/>
              <a:gd name="connsiteY2" fmla="*/ 149423 h 903399"/>
              <a:gd name="connsiteX3" fmla="*/ 854738 w 914400"/>
              <a:gd name="connsiteY3" fmla="*/ 155438 h 903399"/>
              <a:gd name="connsiteX4" fmla="*/ 608795 w 914400"/>
              <a:gd name="connsiteY4" fmla="*/ 457200 h 903399"/>
              <a:gd name="connsiteX5" fmla="*/ 854738 w 914400"/>
              <a:gd name="connsiteY5" fmla="*/ 758962 h 903399"/>
              <a:gd name="connsiteX6" fmla="*/ 914400 w 914400"/>
              <a:gd name="connsiteY6" fmla="*/ 764976 h 903399"/>
              <a:gd name="connsiteX7" fmla="*/ 914400 w 914400"/>
              <a:gd name="connsiteY7" fmla="*/ 903399 h 903399"/>
              <a:gd name="connsiteX8" fmla="*/ 0 w 914400"/>
              <a:gd name="connsiteY8" fmla="*/ 903399 h 903399"/>
              <a:gd name="connsiteX9" fmla="*/ 0 w 914400"/>
              <a:gd name="connsiteY9" fmla="*/ 764097 h 903399"/>
              <a:gd name="connsiteX10" fmla="*/ 50939 w 914400"/>
              <a:gd name="connsiteY10" fmla="*/ 758962 h 903399"/>
              <a:gd name="connsiteX11" fmla="*/ 296882 w 914400"/>
              <a:gd name="connsiteY11" fmla="*/ 457200 h 903399"/>
              <a:gd name="connsiteX12" fmla="*/ 50939 w 914400"/>
              <a:gd name="connsiteY12" fmla="*/ 155438 h 903399"/>
              <a:gd name="connsiteX13" fmla="*/ 0 w 914400"/>
              <a:gd name="connsiteY13" fmla="*/ 150303 h 90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903399">
                <a:moveTo>
                  <a:pt x="0" y="0"/>
                </a:moveTo>
                <a:lnTo>
                  <a:pt x="914400" y="0"/>
                </a:lnTo>
                <a:lnTo>
                  <a:pt x="914400" y="149423"/>
                </a:lnTo>
                <a:lnTo>
                  <a:pt x="854738" y="155438"/>
                </a:lnTo>
                <a:cubicBezTo>
                  <a:pt x="714378" y="184159"/>
                  <a:pt x="608795" y="308349"/>
                  <a:pt x="608795" y="457200"/>
                </a:cubicBezTo>
                <a:cubicBezTo>
                  <a:pt x="608795" y="606050"/>
                  <a:pt x="714378" y="730240"/>
                  <a:pt x="854738" y="758962"/>
                </a:cubicBezTo>
                <a:lnTo>
                  <a:pt x="914400" y="764976"/>
                </a:lnTo>
                <a:lnTo>
                  <a:pt x="914400" y="903399"/>
                </a:lnTo>
                <a:lnTo>
                  <a:pt x="0" y="903399"/>
                </a:lnTo>
                <a:lnTo>
                  <a:pt x="0" y="764097"/>
                </a:lnTo>
                <a:lnTo>
                  <a:pt x="50939" y="758962"/>
                </a:lnTo>
                <a:cubicBezTo>
                  <a:pt x="191298" y="730240"/>
                  <a:pt x="296882" y="606050"/>
                  <a:pt x="296882" y="457200"/>
                </a:cubicBezTo>
                <a:cubicBezTo>
                  <a:pt x="296882" y="308349"/>
                  <a:pt x="191298" y="184159"/>
                  <a:pt x="50939" y="155438"/>
                </a:cubicBezTo>
                <a:lnTo>
                  <a:pt x="0" y="150303"/>
                </a:lnTo>
                <a:close/>
              </a:path>
            </a:pathLst>
          </a:custGeom>
        </p:spPr>
      </p:pic>
      <p:pic>
        <p:nvPicPr>
          <p:cNvPr id="311" name="Imagen 3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4" t="58770" r="17915" b="11829"/>
          <a:stretch/>
        </p:blipFill>
        <p:spPr>
          <a:xfrm>
            <a:off x="10392340" y="2533643"/>
            <a:ext cx="1197903" cy="1222420"/>
          </a:xfrm>
          <a:custGeom>
            <a:avLst/>
            <a:gdLst>
              <a:gd name="connsiteX0" fmla="*/ 770050 w 1197903"/>
              <a:gd name="connsiteY0" fmla="*/ 0 h 1222420"/>
              <a:gd name="connsiteX1" fmla="*/ 1078070 w 1197903"/>
              <a:gd name="connsiteY1" fmla="*/ 308020 h 1222420"/>
              <a:gd name="connsiteX2" fmla="*/ 1197903 w 1197903"/>
              <a:gd name="connsiteY2" fmla="*/ 308020 h 1222420"/>
              <a:gd name="connsiteX3" fmla="*/ 1197903 w 1197903"/>
              <a:gd name="connsiteY3" fmla="*/ 1222420 h 1222420"/>
              <a:gd name="connsiteX4" fmla="*/ 308020 w 1197903"/>
              <a:gd name="connsiteY4" fmla="*/ 1222420 h 1222420"/>
              <a:gd name="connsiteX5" fmla="*/ 308020 w 1197903"/>
              <a:gd name="connsiteY5" fmla="*/ 1073240 h 1222420"/>
              <a:gd name="connsiteX6" fmla="*/ 0 w 1197903"/>
              <a:gd name="connsiteY6" fmla="*/ 765220 h 1222420"/>
              <a:gd name="connsiteX7" fmla="*/ 308020 w 1197903"/>
              <a:gd name="connsiteY7" fmla="*/ 457200 h 1222420"/>
              <a:gd name="connsiteX8" fmla="*/ 308020 w 1197903"/>
              <a:gd name="connsiteY8" fmla="*/ 308020 h 1222420"/>
              <a:gd name="connsiteX9" fmla="*/ 462030 w 1197903"/>
              <a:gd name="connsiteY9" fmla="*/ 308020 h 1222420"/>
              <a:gd name="connsiteX10" fmla="*/ 770050 w 1197903"/>
              <a:gd name="connsiteY10" fmla="*/ 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7903" h="1222420">
                <a:moveTo>
                  <a:pt x="770050" y="0"/>
                </a:moveTo>
                <a:cubicBezTo>
                  <a:pt x="940165" y="0"/>
                  <a:pt x="1078070" y="137905"/>
                  <a:pt x="1078070" y="308020"/>
                </a:cubicBezTo>
                <a:lnTo>
                  <a:pt x="1197903" y="308020"/>
                </a:lnTo>
                <a:lnTo>
                  <a:pt x="1197903" y="1222420"/>
                </a:lnTo>
                <a:lnTo>
                  <a:pt x="308020" y="1222420"/>
                </a:lnTo>
                <a:lnTo>
                  <a:pt x="308020" y="1073240"/>
                </a:lnTo>
                <a:cubicBezTo>
                  <a:pt x="137905" y="1073240"/>
                  <a:pt x="0" y="935335"/>
                  <a:pt x="0" y="765220"/>
                </a:cubicBezTo>
                <a:cubicBezTo>
                  <a:pt x="0" y="595105"/>
                  <a:pt x="137905" y="457200"/>
                  <a:pt x="308020" y="457200"/>
                </a:cubicBezTo>
                <a:lnTo>
                  <a:pt x="308020" y="308020"/>
                </a:lnTo>
                <a:lnTo>
                  <a:pt x="462030" y="308020"/>
                </a:lnTo>
                <a:cubicBezTo>
                  <a:pt x="462030" y="137905"/>
                  <a:pt x="599935" y="0"/>
                  <a:pt x="770050" y="0"/>
                </a:cubicBezTo>
                <a:close/>
              </a:path>
            </a:pathLst>
          </a:custGeom>
        </p:spPr>
      </p:pic>
      <p:pic>
        <p:nvPicPr>
          <p:cNvPr id="360" name="Imagen 35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00" t="21838" r="35502" b="56169"/>
          <a:stretch/>
        </p:blipFill>
        <p:spPr>
          <a:xfrm>
            <a:off x="9304216" y="450519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149180 h 914400"/>
              <a:gd name="connsiteX3" fmla="*/ 606380 w 914400"/>
              <a:gd name="connsiteY3" fmla="*/ 457200 h 914400"/>
              <a:gd name="connsiteX4" fmla="*/ 914400 w 914400"/>
              <a:gd name="connsiteY4" fmla="*/ 765220 h 914400"/>
              <a:gd name="connsiteX5" fmla="*/ 914400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149180"/>
                </a:lnTo>
                <a:cubicBezTo>
                  <a:pt x="744285" y="149180"/>
                  <a:pt x="606380" y="287085"/>
                  <a:pt x="606380" y="457200"/>
                </a:cubicBezTo>
                <a:cubicBezTo>
                  <a:pt x="606380" y="627315"/>
                  <a:pt x="744285" y="765220"/>
                  <a:pt x="914400" y="765220"/>
                </a:cubicBezTo>
                <a:lnTo>
                  <a:pt x="914400" y="914400"/>
                </a:lnTo>
                <a:lnTo>
                  <a:pt x="0" y="914400"/>
                </a:lnTo>
                <a:close/>
              </a:path>
            </a:pathLst>
          </a:custGeom>
        </p:spPr>
      </p:pic>
      <p:pic>
        <p:nvPicPr>
          <p:cNvPr id="361" name="Imagen 36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69" t="22122" r="18006" b="48709"/>
          <a:stretch/>
        </p:blipFill>
        <p:spPr>
          <a:xfrm>
            <a:off x="10674824" y="4588773"/>
            <a:ext cx="1222420" cy="1212760"/>
          </a:xfrm>
          <a:custGeom>
            <a:avLst/>
            <a:gdLst>
              <a:gd name="connsiteX0" fmla="*/ 308020 w 1222420"/>
              <a:gd name="connsiteY0" fmla="*/ 0 h 1212760"/>
              <a:gd name="connsiteX1" fmla="*/ 457200 w 1222420"/>
              <a:gd name="connsiteY1" fmla="*/ 0 h 1212760"/>
              <a:gd name="connsiteX2" fmla="*/ 765220 w 1222420"/>
              <a:gd name="connsiteY2" fmla="*/ 308020 h 1212760"/>
              <a:gd name="connsiteX3" fmla="*/ 1073240 w 1222420"/>
              <a:gd name="connsiteY3" fmla="*/ 0 h 1212760"/>
              <a:gd name="connsiteX4" fmla="*/ 1222420 w 1222420"/>
              <a:gd name="connsiteY4" fmla="*/ 0 h 1212760"/>
              <a:gd name="connsiteX5" fmla="*/ 1222420 w 1222420"/>
              <a:gd name="connsiteY5" fmla="*/ 914400 h 1212760"/>
              <a:gd name="connsiteX6" fmla="*/ 1077096 w 1222420"/>
              <a:gd name="connsiteY6" fmla="*/ 914400 h 1212760"/>
              <a:gd name="connsiteX7" fmla="*/ 1071812 w 1222420"/>
              <a:gd name="connsiteY7" fmla="*/ 966817 h 1212760"/>
              <a:gd name="connsiteX8" fmla="*/ 770050 w 1222420"/>
              <a:gd name="connsiteY8" fmla="*/ 1212760 h 1212760"/>
              <a:gd name="connsiteX9" fmla="*/ 468288 w 1222420"/>
              <a:gd name="connsiteY9" fmla="*/ 966817 h 1212760"/>
              <a:gd name="connsiteX10" fmla="*/ 463004 w 1222420"/>
              <a:gd name="connsiteY10" fmla="*/ 914400 h 1212760"/>
              <a:gd name="connsiteX11" fmla="*/ 308020 w 1222420"/>
              <a:gd name="connsiteY11" fmla="*/ 914400 h 1212760"/>
              <a:gd name="connsiteX12" fmla="*/ 308020 w 1222420"/>
              <a:gd name="connsiteY12" fmla="*/ 765220 h 1212760"/>
              <a:gd name="connsiteX13" fmla="*/ 0 w 1222420"/>
              <a:gd name="connsiteY13" fmla="*/ 457200 h 1212760"/>
              <a:gd name="connsiteX14" fmla="*/ 308020 w 1222420"/>
              <a:gd name="connsiteY14" fmla="*/ 149180 h 121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22420" h="1212760">
                <a:moveTo>
                  <a:pt x="308020" y="0"/>
                </a:moveTo>
                <a:lnTo>
                  <a:pt x="457200" y="0"/>
                </a:lnTo>
                <a:cubicBezTo>
                  <a:pt x="457200" y="170115"/>
                  <a:pt x="595105" y="308020"/>
                  <a:pt x="765220" y="308020"/>
                </a:cubicBezTo>
                <a:cubicBezTo>
                  <a:pt x="935335" y="308020"/>
                  <a:pt x="1073240" y="170115"/>
                  <a:pt x="1073240" y="0"/>
                </a:cubicBezTo>
                <a:lnTo>
                  <a:pt x="1222420" y="0"/>
                </a:lnTo>
                <a:lnTo>
                  <a:pt x="1222420" y="914400"/>
                </a:lnTo>
                <a:lnTo>
                  <a:pt x="1077096" y="914400"/>
                </a:lnTo>
                <a:lnTo>
                  <a:pt x="1071812" y="966817"/>
                </a:lnTo>
                <a:cubicBezTo>
                  <a:pt x="1043090" y="1107177"/>
                  <a:pt x="918901" y="1212760"/>
                  <a:pt x="770050" y="1212760"/>
                </a:cubicBezTo>
                <a:cubicBezTo>
                  <a:pt x="621199" y="1212760"/>
                  <a:pt x="497009" y="1107177"/>
                  <a:pt x="468288" y="966817"/>
                </a:cubicBezTo>
                <a:lnTo>
                  <a:pt x="463004" y="914400"/>
                </a:lnTo>
                <a:lnTo>
                  <a:pt x="308020" y="914400"/>
                </a:lnTo>
                <a:lnTo>
                  <a:pt x="308020" y="765220"/>
                </a:lnTo>
                <a:cubicBezTo>
                  <a:pt x="137905" y="765220"/>
                  <a:pt x="0" y="627315"/>
                  <a:pt x="0" y="457200"/>
                </a:cubicBezTo>
                <a:cubicBezTo>
                  <a:pt x="0" y="287085"/>
                  <a:pt x="137905" y="149180"/>
                  <a:pt x="308020" y="149180"/>
                </a:cubicBezTo>
                <a:close/>
              </a:path>
            </a:pathLst>
          </a:custGeom>
        </p:spPr>
      </p:pic>
      <p:pic>
        <p:nvPicPr>
          <p:cNvPr id="362" name="Imagen 36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00" t="44076" r="17915" b="33931"/>
          <a:stretch/>
        </p:blipFill>
        <p:spPr>
          <a:xfrm>
            <a:off x="9372125" y="5536570"/>
            <a:ext cx="887301" cy="914400"/>
          </a:xfrm>
          <a:custGeom>
            <a:avLst/>
            <a:gdLst>
              <a:gd name="connsiteX0" fmla="*/ 0 w 887301"/>
              <a:gd name="connsiteY0" fmla="*/ 0 h 914400"/>
              <a:gd name="connsiteX1" fmla="*/ 150303 w 887301"/>
              <a:gd name="connsiteY1" fmla="*/ 0 h 914400"/>
              <a:gd name="connsiteX2" fmla="*/ 155438 w 887301"/>
              <a:gd name="connsiteY2" fmla="*/ 50939 h 914400"/>
              <a:gd name="connsiteX3" fmla="*/ 457200 w 887301"/>
              <a:gd name="connsiteY3" fmla="*/ 296882 h 914400"/>
              <a:gd name="connsiteX4" fmla="*/ 758962 w 887301"/>
              <a:gd name="connsiteY4" fmla="*/ 50939 h 914400"/>
              <a:gd name="connsiteX5" fmla="*/ 764097 w 887301"/>
              <a:gd name="connsiteY5" fmla="*/ 0 h 914400"/>
              <a:gd name="connsiteX6" fmla="*/ 887301 w 887301"/>
              <a:gd name="connsiteY6" fmla="*/ 0 h 914400"/>
              <a:gd name="connsiteX7" fmla="*/ 887301 w 887301"/>
              <a:gd name="connsiteY7" fmla="*/ 914400 h 914400"/>
              <a:gd name="connsiteX8" fmla="*/ 764977 w 887301"/>
              <a:gd name="connsiteY8" fmla="*/ 914400 h 914400"/>
              <a:gd name="connsiteX9" fmla="*/ 758962 w 887301"/>
              <a:gd name="connsiteY9" fmla="*/ 854738 h 914400"/>
              <a:gd name="connsiteX10" fmla="*/ 457200 w 887301"/>
              <a:gd name="connsiteY10" fmla="*/ 608795 h 914400"/>
              <a:gd name="connsiteX11" fmla="*/ 155438 w 887301"/>
              <a:gd name="connsiteY11" fmla="*/ 854738 h 914400"/>
              <a:gd name="connsiteX12" fmla="*/ 149424 w 887301"/>
              <a:gd name="connsiteY12" fmla="*/ 914400 h 914400"/>
              <a:gd name="connsiteX13" fmla="*/ 0 w 887301"/>
              <a:gd name="connsiteY1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87301" h="914400">
                <a:moveTo>
                  <a:pt x="0" y="0"/>
                </a:moveTo>
                <a:lnTo>
                  <a:pt x="150303" y="0"/>
                </a:lnTo>
                <a:lnTo>
                  <a:pt x="155438" y="50939"/>
                </a:lnTo>
                <a:cubicBezTo>
                  <a:pt x="184160" y="191298"/>
                  <a:pt x="308350" y="296882"/>
                  <a:pt x="457200" y="296882"/>
                </a:cubicBezTo>
                <a:cubicBezTo>
                  <a:pt x="606051" y="296882"/>
                  <a:pt x="730241" y="191298"/>
                  <a:pt x="758962" y="50939"/>
                </a:cubicBezTo>
                <a:lnTo>
                  <a:pt x="764097" y="0"/>
                </a:lnTo>
                <a:lnTo>
                  <a:pt x="887301" y="0"/>
                </a:lnTo>
                <a:lnTo>
                  <a:pt x="887301" y="914400"/>
                </a:lnTo>
                <a:lnTo>
                  <a:pt x="764977" y="914400"/>
                </a:lnTo>
                <a:lnTo>
                  <a:pt x="758962" y="854738"/>
                </a:lnTo>
                <a:cubicBezTo>
                  <a:pt x="730241" y="714378"/>
                  <a:pt x="606051" y="608795"/>
                  <a:pt x="457200" y="608795"/>
                </a:cubicBezTo>
                <a:cubicBezTo>
                  <a:pt x="308350" y="608795"/>
                  <a:pt x="184160" y="714378"/>
                  <a:pt x="155438" y="854738"/>
                </a:cubicBezTo>
                <a:lnTo>
                  <a:pt x="149424" y="914400"/>
                </a:lnTo>
                <a:lnTo>
                  <a:pt x="0" y="914400"/>
                </a:lnTo>
                <a:close/>
              </a:path>
            </a:pathLst>
          </a:custGeom>
        </p:spPr>
      </p:pic>
      <p:pic>
        <p:nvPicPr>
          <p:cNvPr id="395" name="Imagen 39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95" t="59099" r="34563" b="11564"/>
          <a:stretch/>
        </p:blipFill>
        <p:spPr>
          <a:xfrm>
            <a:off x="7293340" y="4726148"/>
            <a:ext cx="1212760" cy="1219734"/>
          </a:xfrm>
          <a:custGeom>
            <a:avLst/>
            <a:gdLst>
              <a:gd name="connsiteX0" fmla="*/ 755560 w 1212760"/>
              <a:gd name="connsiteY0" fmla="*/ 0 h 1219734"/>
              <a:gd name="connsiteX1" fmla="*/ 1063580 w 1212760"/>
              <a:gd name="connsiteY1" fmla="*/ 308020 h 1219734"/>
              <a:gd name="connsiteX2" fmla="*/ 1212760 w 1212760"/>
              <a:gd name="connsiteY2" fmla="*/ 308020 h 1219734"/>
              <a:gd name="connsiteX3" fmla="*/ 1212760 w 1212760"/>
              <a:gd name="connsiteY3" fmla="*/ 457200 h 1219734"/>
              <a:gd name="connsiteX4" fmla="*/ 904740 w 1212760"/>
              <a:gd name="connsiteY4" fmla="*/ 765220 h 1219734"/>
              <a:gd name="connsiteX5" fmla="*/ 1212760 w 1212760"/>
              <a:gd name="connsiteY5" fmla="*/ 1073240 h 1219734"/>
              <a:gd name="connsiteX6" fmla="*/ 1212760 w 1212760"/>
              <a:gd name="connsiteY6" fmla="*/ 1219734 h 1219734"/>
              <a:gd name="connsiteX7" fmla="*/ 298360 w 1212760"/>
              <a:gd name="connsiteY7" fmla="*/ 1219734 h 1219734"/>
              <a:gd name="connsiteX8" fmla="*/ 298360 w 1212760"/>
              <a:gd name="connsiteY8" fmla="*/ 1077096 h 1219734"/>
              <a:gd name="connsiteX9" fmla="*/ 245943 w 1212760"/>
              <a:gd name="connsiteY9" fmla="*/ 1071812 h 1219734"/>
              <a:gd name="connsiteX10" fmla="*/ 0 w 1212760"/>
              <a:gd name="connsiteY10" fmla="*/ 770050 h 1219734"/>
              <a:gd name="connsiteX11" fmla="*/ 245943 w 1212760"/>
              <a:gd name="connsiteY11" fmla="*/ 468288 h 1219734"/>
              <a:gd name="connsiteX12" fmla="*/ 298360 w 1212760"/>
              <a:gd name="connsiteY12" fmla="*/ 463004 h 1219734"/>
              <a:gd name="connsiteX13" fmla="*/ 298360 w 1212760"/>
              <a:gd name="connsiteY13" fmla="*/ 308020 h 1219734"/>
              <a:gd name="connsiteX14" fmla="*/ 447540 w 1212760"/>
              <a:gd name="connsiteY14" fmla="*/ 308020 h 1219734"/>
              <a:gd name="connsiteX15" fmla="*/ 755560 w 1212760"/>
              <a:gd name="connsiteY15" fmla="*/ 0 h 121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2760" h="1219734">
                <a:moveTo>
                  <a:pt x="755560" y="0"/>
                </a:moveTo>
                <a:cubicBezTo>
                  <a:pt x="925675" y="0"/>
                  <a:pt x="1063580" y="137905"/>
                  <a:pt x="1063580" y="308020"/>
                </a:cubicBezTo>
                <a:lnTo>
                  <a:pt x="1212760" y="308020"/>
                </a:lnTo>
                <a:lnTo>
                  <a:pt x="1212760" y="457200"/>
                </a:lnTo>
                <a:cubicBezTo>
                  <a:pt x="1042645" y="457200"/>
                  <a:pt x="904740" y="595105"/>
                  <a:pt x="904740" y="765220"/>
                </a:cubicBezTo>
                <a:cubicBezTo>
                  <a:pt x="904740" y="935335"/>
                  <a:pt x="1042645" y="1073240"/>
                  <a:pt x="1212760" y="1073240"/>
                </a:cubicBezTo>
                <a:lnTo>
                  <a:pt x="1212760" y="1219734"/>
                </a:lnTo>
                <a:lnTo>
                  <a:pt x="298360" y="1219734"/>
                </a:lnTo>
                <a:lnTo>
                  <a:pt x="298360" y="1077096"/>
                </a:lnTo>
                <a:lnTo>
                  <a:pt x="245943" y="1071812"/>
                </a:lnTo>
                <a:cubicBezTo>
                  <a:pt x="105583" y="1043090"/>
                  <a:pt x="0" y="918901"/>
                  <a:pt x="0" y="770050"/>
                </a:cubicBezTo>
                <a:cubicBezTo>
                  <a:pt x="0" y="621199"/>
                  <a:pt x="105583" y="497009"/>
                  <a:pt x="245943" y="468288"/>
                </a:cubicBezTo>
                <a:lnTo>
                  <a:pt x="298360" y="463004"/>
                </a:lnTo>
                <a:lnTo>
                  <a:pt x="298360" y="308020"/>
                </a:lnTo>
                <a:lnTo>
                  <a:pt x="447540" y="308020"/>
                </a:lnTo>
                <a:cubicBezTo>
                  <a:pt x="447540" y="137905"/>
                  <a:pt x="585445" y="0"/>
                  <a:pt x="755560" y="0"/>
                </a:cubicBezTo>
                <a:close/>
              </a:path>
            </a:pathLst>
          </a:custGeom>
        </p:spPr>
      </p:pic>
      <p:pic>
        <p:nvPicPr>
          <p:cNvPr id="396" name="Imagen 39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3" t="44050" r="52549" b="33957"/>
          <a:stretch/>
        </p:blipFill>
        <p:spPr>
          <a:xfrm>
            <a:off x="1459434" y="5245323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765220 h 914400"/>
              <a:gd name="connsiteX5" fmla="*/ 308020 w 914400"/>
              <a:gd name="connsiteY5" fmla="*/ 457200 h 914400"/>
              <a:gd name="connsiteX6" fmla="*/ 0 w 914400"/>
              <a:gd name="connsiteY6" fmla="*/ 14918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765220"/>
                </a:lnTo>
                <a:cubicBezTo>
                  <a:pt x="170115" y="765220"/>
                  <a:pt x="308020" y="627315"/>
                  <a:pt x="308020" y="457200"/>
                </a:cubicBezTo>
                <a:cubicBezTo>
                  <a:pt x="308020" y="287085"/>
                  <a:pt x="170115" y="149180"/>
                  <a:pt x="0" y="149180"/>
                </a:cubicBezTo>
                <a:close/>
              </a:path>
            </a:pathLst>
          </a:custGeom>
        </p:spPr>
      </p:pic>
      <p:pic>
        <p:nvPicPr>
          <p:cNvPr id="413" name="Imagen 4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t="59035" r="64073" b="11564"/>
          <a:stretch/>
        </p:blipFill>
        <p:spPr>
          <a:xfrm>
            <a:off x="4515821" y="4634113"/>
            <a:ext cx="1217590" cy="1222420"/>
          </a:xfrm>
          <a:custGeom>
            <a:avLst/>
            <a:gdLst>
              <a:gd name="connsiteX0" fmla="*/ 452370 w 1217590"/>
              <a:gd name="connsiteY0" fmla="*/ 0 h 1222420"/>
              <a:gd name="connsiteX1" fmla="*/ 760390 w 1217590"/>
              <a:gd name="connsiteY1" fmla="*/ 308020 h 1222420"/>
              <a:gd name="connsiteX2" fmla="*/ 909570 w 1217590"/>
              <a:gd name="connsiteY2" fmla="*/ 308020 h 1222420"/>
              <a:gd name="connsiteX3" fmla="*/ 909570 w 1217590"/>
              <a:gd name="connsiteY3" fmla="*/ 462030 h 1222420"/>
              <a:gd name="connsiteX4" fmla="*/ 1217590 w 1217590"/>
              <a:gd name="connsiteY4" fmla="*/ 770050 h 1222420"/>
              <a:gd name="connsiteX5" fmla="*/ 909570 w 1217590"/>
              <a:gd name="connsiteY5" fmla="*/ 1078070 h 1222420"/>
              <a:gd name="connsiteX6" fmla="*/ 909570 w 1217590"/>
              <a:gd name="connsiteY6" fmla="*/ 1222420 h 1222420"/>
              <a:gd name="connsiteX7" fmla="*/ 0 w 1217590"/>
              <a:gd name="connsiteY7" fmla="*/ 1222420 h 1222420"/>
              <a:gd name="connsiteX8" fmla="*/ 0 w 1217590"/>
              <a:gd name="connsiteY8" fmla="*/ 308020 h 1222420"/>
              <a:gd name="connsiteX9" fmla="*/ 144350 w 1217590"/>
              <a:gd name="connsiteY9" fmla="*/ 308020 h 1222420"/>
              <a:gd name="connsiteX10" fmla="*/ 452370 w 1217590"/>
              <a:gd name="connsiteY10" fmla="*/ 0 h 12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7590" h="1222420">
                <a:moveTo>
                  <a:pt x="452370" y="0"/>
                </a:moveTo>
                <a:cubicBezTo>
                  <a:pt x="622485" y="0"/>
                  <a:pt x="760390" y="137905"/>
                  <a:pt x="760390" y="308020"/>
                </a:cubicBezTo>
                <a:lnTo>
                  <a:pt x="909570" y="308020"/>
                </a:lnTo>
                <a:lnTo>
                  <a:pt x="909570" y="462030"/>
                </a:lnTo>
                <a:cubicBezTo>
                  <a:pt x="1079685" y="462030"/>
                  <a:pt x="1217590" y="599935"/>
                  <a:pt x="1217590" y="770050"/>
                </a:cubicBezTo>
                <a:cubicBezTo>
                  <a:pt x="1217590" y="940165"/>
                  <a:pt x="1079685" y="1078070"/>
                  <a:pt x="909570" y="1078070"/>
                </a:cubicBezTo>
                <a:lnTo>
                  <a:pt x="909570" y="1222420"/>
                </a:lnTo>
                <a:lnTo>
                  <a:pt x="0" y="1222420"/>
                </a:lnTo>
                <a:lnTo>
                  <a:pt x="0" y="308020"/>
                </a:lnTo>
                <a:lnTo>
                  <a:pt x="144350" y="308020"/>
                </a:lnTo>
                <a:cubicBezTo>
                  <a:pt x="144350" y="137905"/>
                  <a:pt x="282255" y="0"/>
                  <a:pt x="452370" y="0"/>
                </a:cubicBezTo>
                <a:close/>
              </a:path>
            </a:pathLst>
          </a:custGeom>
        </p:spPr>
      </p:pic>
      <p:pic>
        <p:nvPicPr>
          <p:cNvPr id="446" name="Imagen 44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t="37055" r="63982" b="33776"/>
          <a:stretch/>
        </p:blipFill>
        <p:spPr>
          <a:xfrm>
            <a:off x="2717958" y="4064356"/>
            <a:ext cx="1222420" cy="1212760"/>
          </a:xfrm>
          <a:custGeom>
            <a:avLst/>
            <a:gdLst>
              <a:gd name="connsiteX0" fmla="*/ 452370 w 1222420"/>
              <a:gd name="connsiteY0" fmla="*/ 0 h 1212760"/>
              <a:gd name="connsiteX1" fmla="*/ 754132 w 1222420"/>
              <a:gd name="connsiteY1" fmla="*/ 245943 h 1212760"/>
              <a:gd name="connsiteX2" fmla="*/ 759416 w 1222420"/>
              <a:gd name="connsiteY2" fmla="*/ 298360 h 1212760"/>
              <a:gd name="connsiteX3" fmla="*/ 914400 w 1222420"/>
              <a:gd name="connsiteY3" fmla="*/ 298360 h 1212760"/>
              <a:gd name="connsiteX4" fmla="*/ 914400 w 1222420"/>
              <a:gd name="connsiteY4" fmla="*/ 447540 h 1212760"/>
              <a:gd name="connsiteX5" fmla="*/ 1222420 w 1222420"/>
              <a:gd name="connsiteY5" fmla="*/ 755560 h 1212760"/>
              <a:gd name="connsiteX6" fmla="*/ 914400 w 1222420"/>
              <a:gd name="connsiteY6" fmla="*/ 1063580 h 1212760"/>
              <a:gd name="connsiteX7" fmla="*/ 914400 w 1222420"/>
              <a:gd name="connsiteY7" fmla="*/ 1212760 h 1212760"/>
              <a:gd name="connsiteX8" fmla="*/ 765220 w 1222420"/>
              <a:gd name="connsiteY8" fmla="*/ 1212760 h 1212760"/>
              <a:gd name="connsiteX9" fmla="*/ 457200 w 1222420"/>
              <a:gd name="connsiteY9" fmla="*/ 904740 h 1212760"/>
              <a:gd name="connsiteX10" fmla="*/ 149180 w 1222420"/>
              <a:gd name="connsiteY10" fmla="*/ 1212760 h 1212760"/>
              <a:gd name="connsiteX11" fmla="*/ 0 w 1222420"/>
              <a:gd name="connsiteY11" fmla="*/ 1212760 h 1212760"/>
              <a:gd name="connsiteX12" fmla="*/ 0 w 1222420"/>
              <a:gd name="connsiteY12" fmla="*/ 298360 h 1212760"/>
              <a:gd name="connsiteX13" fmla="*/ 145324 w 1222420"/>
              <a:gd name="connsiteY13" fmla="*/ 298360 h 1212760"/>
              <a:gd name="connsiteX14" fmla="*/ 150608 w 1222420"/>
              <a:gd name="connsiteY14" fmla="*/ 245943 h 1212760"/>
              <a:gd name="connsiteX15" fmla="*/ 452370 w 1222420"/>
              <a:gd name="connsiteY15" fmla="*/ 0 h 121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2420" h="1212760">
                <a:moveTo>
                  <a:pt x="452370" y="0"/>
                </a:moveTo>
                <a:cubicBezTo>
                  <a:pt x="601221" y="0"/>
                  <a:pt x="725411" y="105583"/>
                  <a:pt x="754132" y="245943"/>
                </a:cubicBezTo>
                <a:lnTo>
                  <a:pt x="759416" y="298360"/>
                </a:lnTo>
                <a:lnTo>
                  <a:pt x="914400" y="298360"/>
                </a:lnTo>
                <a:lnTo>
                  <a:pt x="914400" y="447540"/>
                </a:lnTo>
                <a:cubicBezTo>
                  <a:pt x="1084515" y="447540"/>
                  <a:pt x="1222420" y="585445"/>
                  <a:pt x="1222420" y="755560"/>
                </a:cubicBezTo>
                <a:cubicBezTo>
                  <a:pt x="1222420" y="925675"/>
                  <a:pt x="1084515" y="1063580"/>
                  <a:pt x="914400" y="1063580"/>
                </a:cubicBezTo>
                <a:lnTo>
                  <a:pt x="914400" y="1212760"/>
                </a:lnTo>
                <a:lnTo>
                  <a:pt x="765220" y="1212760"/>
                </a:lnTo>
                <a:cubicBezTo>
                  <a:pt x="765220" y="1042645"/>
                  <a:pt x="627315" y="904740"/>
                  <a:pt x="457200" y="904740"/>
                </a:cubicBezTo>
                <a:cubicBezTo>
                  <a:pt x="287085" y="904740"/>
                  <a:pt x="149180" y="1042645"/>
                  <a:pt x="149180" y="1212760"/>
                </a:cubicBezTo>
                <a:lnTo>
                  <a:pt x="0" y="1212760"/>
                </a:lnTo>
                <a:lnTo>
                  <a:pt x="0" y="298360"/>
                </a:lnTo>
                <a:lnTo>
                  <a:pt x="145324" y="298360"/>
                </a:lnTo>
                <a:lnTo>
                  <a:pt x="150608" y="245943"/>
                </a:lnTo>
                <a:cubicBezTo>
                  <a:pt x="179330" y="105583"/>
                  <a:pt x="303519" y="0"/>
                  <a:pt x="452370" y="0"/>
                </a:cubicBezTo>
                <a:close/>
              </a:path>
            </a:pathLst>
          </a:custGeom>
        </p:spPr>
      </p:pic>
      <p:pic>
        <p:nvPicPr>
          <p:cNvPr id="463" name="Imagen 4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t="22109" r="69900" b="55898"/>
          <a:stretch/>
        </p:blipFill>
        <p:spPr>
          <a:xfrm>
            <a:off x="1028424" y="4213536"/>
            <a:ext cx="909570" cy="914400"/>
          </a:xfrm>
          <a:custGeom>
            <a:avLst/>
            <a:gdLst>
              <a:gd name="connsiteX0" fmla="*/ 0 w 909570"/>
              <a:gd name="connsiteY0" fmla="*/ 0 h 914400"/>
              <a:gd name="connsiteX1" fmla="*/ 144593 w 909570"/>
              <a:gd name="connsiteY1" fmla="*/ 0 h 914400"/>
              <a:gd name="connsiteX2" fmla="*/ 150608 w 909570"/>
              <a:gd name="connsiteY2" fmla="*/ 59662 h 914400"/>
              <a:gd name="connsiteX3" fmla="*/ 452370 w 909570"/>
              <a:gd name="connsiteY3" fmla="*/ 305605 h 914400"/>
              <a:gd name="connsiteX4" fmla="*/ 754132 w 909570"/>
              <a:gd name="connsiteY4" fmla="*/ 59662 h 914400"/>
              <a:gd name="connsiteX5" fmla="*/ 760146 w 909570"/>
              <a:gd name="connsiteY5" fmla="*/ 0 h 914400"/>
              <a:gd name="connsiteX6" fmla="*/ 909570 w 909570"/>
              <a:gd name="connsiteY6" fmla="*/ 0 h 914400"/>
              <a:gd name="connsiteX7" fmla="*/ 909570 w 909570"/>
              <a:gd name="connsiteY7" fmla="*/ 914400 h 914400"/>
              <a:gd name="connsiteX8" fmla="*/ 759267 w 909570"/>
              <a:gd name="connsiteY8" fmla="*/ 914400 h 914400"/>
              <a:gd name="connsiteX9" fmla="*/ 754132 w 909570"/>
              <a:gd name="connsiteY9" fmla="*/ 863461 h 914400"/>
              <a:gd name="connsiteX10" fmla="*/ 452370 w 909570"/>
              <a:gd name="connsiteY10" fmla="*/ 617518 h 914400"/>
              <a:gd name="connsiteX11" fmla="*/ 150608 w 909570"/>
              <a:gd name="connsiteY11" fmla="*/ 863461 h 914400"/>
              <a:gd name="connsiteX12" fmla="*/ 145473 w 909570"/>
              <a:gd name="connsiteY12" fmla="*/ 914400 h 914400"/>
              <a:gd name="connsiteX13" fmla="*/ 0 w 909570"/>
              <a:gd name="connsiteY1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09570" h="914400">
                <a:moveTo>
                  <a:pt x="0" y="0"/>
                </a:moveTo>
                <a:lnTo>
                  <a:pt x="144593" y="0"/>
                </a:lnTo>
                <a:lnTo>
                  <a:pt x="150608" y="59662"/>
                </a:lnTo>
                <a:cubicBezTo>
                  <a:pt x="179329" y="200022"/>
                  <a:pt x="303519" y="305605"/>
                  <a:pt x="452370" y="305605"/>
                </a:cubicBezTo>
                <a:cubicBezTo>
                  <a:pt x="601220" y="305605"/>
                  <a:pt x="725410" y="200022"/>
                  <a:pt x="754132" y="59662"/>
                </a:cubicBezTo>
                <a:lnTo>
                  <a:pt x="760146" y="0"/>
                </a:lnTo>
                <a:lnTo>
                  <a:pt x="909570" y="0"/>
                </a:lnTo>
                <a:lnTo>
                  <a:pt x="909570" y="914400"/>
                </a:lnTo>
                <a:lnTo>
                  <a:pt x="759267" y="914400"/>
                </a:lnTo>
                <a:lnTo>
                  <a:pt x="754132" y="863461"/>
                </a:lnTo>
                <a:cubicBezTo>
                  <a:pt x="725410" y="723102"/>
                  <a:pt x="601220" y="617518"/>
                  <a:pt x="452370" y="617518"/>
                </a:cubicBezTo>
                <a:cubicBezTo>
                  <a:pt x="303519" y="617518"/>
                  <a:pt x="179329" y="723102"/>
                  <a:pt x="150608" y="863461"/>
                </a:cubicBezTo>
                <a:lnTo>
                  <a:pt x="145473" y="914400"/>
                </a:lnTo>
                <a:lnTo>
                  <a:pt x="0" y="9144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4854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73002" y="98738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4079382" y="1136561"/>
            <a:ext cx="616040" cy="616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85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kelinchi</dc:creator>
  <cp:lastModifiedBy>kelinchi</cp:lastModifiedBy>
  <cp:revision>7</cp:revision>
  <dcterms:created xsi:type="dcterms:W3CDTF">2018-10-27T03:30:30Z</dcterms:created>
  <dcterms:modified xsi:type="dcterms:W3CDTF">2018-10-27T04:21:45Z</dcterms:modified>
</cp:coreProperties>
</file>