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04B33F8-38CA-44B5-986A-F85F8AE23C00}" type="datetimeFigureOut">
              <a:rPr lang="es-CO" smtClean="0"/>
              <a:t>16/08/2018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4D5C71-6F73-41BD-9AB4-2DD8FDAD58BB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Proyecto se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Jaime </a:t>
            </a:r>
            <a:r>
              <a:rPr lang="es-CO" dirty="0"/>
              <a:t>V</a:t>
            </a:r>
            <a:r>
              <a:rPr lang="es-CO" dirty="0" smtClean="0"/>
              <a:t>argas</a:t>
            </a:r>
          </a:p>
          <a:p>
            <a:r>
              <a:rPr lang="es-CO" dirty="0" err="1" smtClean="0"/>
              <a:t>Bibian</a:t>
            </a:r>
            <a:r>
              <a:rPr lang="es-CO" dirty="0" smtClean="0"/>
              <a:t> </a:t>
            </a:r>
            <a:r>
              <a:rPr lang="es-CO" dirty="0"/>
              <a:t>b</a:t>
            </a:r>
            <a:r>
              <a:rPr lang="es-CO" dirty="0" smtClean="0"/>
              <a:t>edoya</a:t>
            </a:r>
          </a:p>
          <a:p>
            <a:r>
              <a:rPr lang="es-CO" dirty="0" smtClean="0"/>
              <a:t>Natalia </a:t>
            </a:r>
            <a:r>
              <a:rPr lang="es-CO" dirty="0"/>
              <a:t>A</a:t>
            </a:r>
            <a:r>
              <a:rPr lang="es-CO" dirty="0" smtClean="0"/>
              <a:t>gudelo</a:t>
            </a:r>
            <a:endParaRPr lang="es-CO" dirty="0"/>
          </a:p>
        </p:txBody>
      </p:sp>
      <p:pic>
        <p:nvPicPr>
          <p:cNvPr id="3074" name="Picture 2" descr="Resultado de imagen para proyecto 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499992" cy="33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7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es-CO" dirty="0" smtClean="0"/>
              <a:t>EL PROYECTO SÉ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Presentación del Proyecto </a:t>
            </a:r>
            <a:r>
              <a:rPr lang="es-CO" dirty="0" smtClean="0"/>
              <a:t>Sé </a:t>
            </a:r>
            <a:r>
              <a:rPr lang="es-CO" dirty="0"/>
              <a:t>es el nuevo proyecto educativo </a:t>
            </a:r>
            <a:r>
              <a:rPr lang="es-CO" dirty="0" smtClean="0"/>
              <a:t>y </a:t>
            </a:r>
            <a:r>
              <a:rPr lang="es-CO" dirty="0"/>
              <a:t>nace para contribuir a la educación integral de los estudiantes. Una educación que trascienda el conocimiento para cultivar en el niño el sentido ético, el pensamiento y una conciencia moral que integre valores esenciales como la solidaridad, el respeto y la tolerancia. En síntesis, una invitación a aprender en todas sus dimensiones. </a:t>
            </a:r>
          </a:p>
        </p:txBody>
      </p:sp>
    </p:spTree>
    <p:extLst>
      <p:ext uri="{BB962C8B-B14F-4D97-AF65-F5344CB8AC3E}">
        <p14:creationId xmlns:p14="http://schemas.microsoft.com/office/powerpoint/2010/main" val="30532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850"/>
            <a:ext cx="63531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proyecto-se.cl/nivo-slider/demo/images/matemati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34195"/>
            <a:ext cx="63531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5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royecto-se.cl/nivo-slider/demo/images/natura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7" y="332656"/>
            <a:ext cx="63531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proyecto-se.cl/nivo-slider/demo/images/socia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7787"/>
            <a:ext cx="63531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97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</TotalTime>
  <Words>79</Words>
  <Application>Microsoft Office PowerPoint</Application>
  <PresentationFormat>Presentación en pantalla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Austin</vt:lpstr>
      <vt:lpstr>Proyecto se</vt:lpstr>
      <vt:lpstr>EL PROYECTO SÉ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se</dc:title>
  <dc:creator>Escuela Normal 13</dc:creator>
  <cp:lastModifiedBy>Escuela Normal 13</cp:lastModifiedBy>
  <cp:revision>2</cp:revision>
  <dcterms:created xsi:type="dcterms:W3CDTF">2018-08-16T07:05:43Z</dcterms:created>
  <dcterms:modified xsi:type="dcterms:W3CDTF">2018-08-16T07:15:50Z</dcterms:modified>
</cp:coreProperties>
</file>