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CC2401-032E-4AB4-A161-A692BBCC0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AA50BA-CDE1-488F-BA37-03F0FF5FA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0E1AA7-0870-466E-9315-C690D49D2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0016-3047-4F16-AE17-FFD3AC63A4C5}" type="datetimeFigureOut">
              <a:rPr lang="es-CO" smtClean="0"/>
              <a:t>15/08/2018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AF2B28-E5C4-4DD8-883A-FBFAA5A7A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07DE89-82AB-4A94-86D8-BC0FA03AE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EB91-95F1-4AEF-8893-2CE727CBF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6616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9C59E4-FDBA-4DAE-B868-92B3E3E61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F2F0B5-3BB0-4D3D-B4CE-76A47F390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878829-0623-4884-B129-9FC767DDA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0016-3047-4F16-AE17-FFD3AC63A4C5}" type="datetimeFigureOut">
              <a:rPr lang="es-CO" smtClean="0"/>
              <a:t>15/08/2018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C06007-D179-4BF8-A6EF-ED3F6845B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2967A3-C0FA-40D5-AC17-3DA8FD9DD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EB91-95F1-4AEF-8893-2CE727CBF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340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894D3A-F547-41F3-B978-0D939A0FF2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9922B3-31B6-4413-A4B6-C2D043242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8C6A74-6A5D-4BE3-9D60-B00A6F190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0016-3047-4F16-AE17-FFD3AC63A4C5}" type="datetimeFigureOut">
              <a:rPr lang="es-CO" smtClean="0"/>
              <a:t>15/08/2018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B9F5F0-E413-4324-8E65-45DA7F853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F3A674-E337-43A1-8BF5-0F0CA10D5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EB91-95F1-4AEF-8893-2CE727CBF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6581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A38121-599A-4E50-91D6-B03AC5588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6516D5-AF12-41AE-9AE7-86483B723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882D2B-D2D1-4FC5-AD14-E67AF6E75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0016-3047-4F16-AE17-FFD3AC63A4C5}" type="datetimeFigureOut">
              <a:rPr lang="es-CO" smtClean="0"/>
              <a:t>15/08/2018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D20CD4-CC9A-4F06-A28C-EBAF4E00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181FB5-C587-4227-ACC5-F611955D3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EB91-95F1-4AEF-8893-2CE727CBF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1237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187963-BF9C-424A-B5F7-3F0204B4F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9B28FB-EAA9-4C8F-BFFC-D7B5E92F9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B224A8-902E-4748-B2BE-BE66B47F6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0016-3047-4F16-AE17-FFD3AC63A4C5}" type="datetimeFigureOut">
              <a:rPr lang="es-CO" smtClean="0"/>
              <a:t>15/08/2018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8F878B-07D1-4D05-A6BA-BBA6252EF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D695D1-5D0A-4C88-80BD-737F40D38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EB91-95F1-4AEF-8893-2CE727CBF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155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5D902-113A-49D7-8307-DB6F80DA8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99EA41-747C-4C4C-B8BC-DB852C6400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8097C6-F32B-415E-B4FE-A8F7FA7B5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CD4D9A-9ED7-442A-BB72-74936DED4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0016-3047-4F16-AE17-FFD3AC63A4C5}" type="datetimeFigureOut">
              <a:rPr lang="es-CO" smtClean="0"/>
              <a:t>15/08/2018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508FD8-A1A4-49AF-AA97-2321AEBB0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082787-74A9-409D-85C3-CDF921A52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EB91-95F1-4AEF-8893-2CE727CBF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088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8BE736-BE27-40D4-9A45-B9E8D7342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18DC2B-3112-4919-9B9E-B30D72214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2AC6B7-92D7-4808-AB1D-CFF29F676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335FE48-8BB5-4026-AF00-9F0FF47A89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F9192C5-7C97-4BA8-8B31-7C734C3806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B57CFF3-5367-402F-A61B-BBEA184ED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0016-3047-4F16-AE17-FFD3AC63A4C5}" type="datetimeFigureOut">
              <a:rPr lang="es-CO" smtClean="0"/>
              <a:t>15/08/2018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49F4E5E-2F3A-49DB-807C-BFC699C1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9F125D8-DB7E-4167-BB14-BC01D64FB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EB91-95F1-4AEF-8893-2CE727CBF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264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C306F7-F248-476A-AB8E-9AC0D2697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503AA11-6012-42FA-B0F7-C796E34CE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0016-3047-4F16-AE17-FFD3AC63A4C5}" type="datetimeFigureOut">
              <a:rPr lang="es-CO" smtClean="0"/>
              <a:t>15/08/2018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75B7A4-5059-44D5-B328-24722995C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7B7F04F-4DF5-49EC-B855-4E8078A5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EB91-95F1-4AEF-8893-2CE727CBF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361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192A97F-9F5F-431D-9B82-2570EC2B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0016-3047-4F16-AE17-FFD3AC63A4C5}" type="datetimeFigureOut">
              <a:rPr lang="es-CO" smtClean="0"/>
              <a:t>15/08/2018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3947A19-5636-437E-84F4-3A10A78D9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DBB7940-282E-4D3F-B10B-907CEC2D1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EB91-95F1-4AEF-8893-2CE727CBF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813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2791F-0CF0-4A73-8B8F-B038E5F04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D6279E-9488-41D9-B8B8-FD126F87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3AFABF-082E-4CE0-897A-DFE9CFDEE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FE2A14-7F03-4C53-8331-52B0E70EB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0016-3047-4F16-AE17-FFD3AC63A4C5}" type="datetimeFigureOut">
              <a:rPr lang="es-CO" smtClean="0"/>
              <a:t>15/08/2018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85E3E72-560E-410C-8620-BB61F36FD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3A15BF-9119-4747-BD42-677C120C6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EB91-95F1-4AEF-8893-2CE727CBF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742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811852-50E1-47F7-8E75-0EBD6529A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F3E960B-DC2A-4EAF-860E-01691C8387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64DCF3-33A4-4012-827E-5454C970E2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677A60-1D1B-49D1-9A54-260E9539B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0016-3047-4F16-AE17-FFD3AC63A4C5}" type="datetimeFigureOut">
              <a:rPr lang="es-CO" smtClean="0"/>
              <a:t>15/08/2018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A1356B-0591-480A-A661-403DAA340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AC6C21-7CB3-4179-8DB8-A7695C2C6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EB91-95F1-4AEF-8893-2CE727CBF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054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66F1F4-2DA8-4744-911A-118090571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21818E-BA22-45F0-B316-EE4E829AB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09989F-B4C9-48D7-A2BB-177978CD19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C0016-3047-4F16-AE17-FFD3AC63A4C5}" type="datetimeFigureOut">
              <a:rPr lang="es-CO" smtClean="0"/>
              <a:t>15/08/2018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75DAC1-CE6E-4BAF-BB32-5C8F9E882A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F5A867-85AE-4421-8315-FDF643500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FEB91-95F1-4AEF-8893-2CE727CBF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038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28FDF9A-29A7-472B-9969-58149C5A28C7}"/>
              </a:ext>
            </a:extLst>
          </p:cNvPr>
          <p:cNvSpPr txBox="1"/>
          <p:nvPr/>
        </p:nvSpPr>
        <p:spPr>
          <a:xfrm>
            <a:off x="1083212" y="1477108"/>
            <a:ext cx="867976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500" b="1" dirty="0">
                <a:latin typeface="Algerian" panose="04020705040A02060702" pitchFamily="82" charset="0"/>
              </a:rPr>
              <a:t>Guía Singapur </a:t>
            </a:r>
          </a:p>
        </p:txBody>
      </p:sp>
    </p:spTree>
    <p:extLst>
      <p:ext uri="{BB962C8B-B14F-4D97-AF65-F5344CB8AC3E}">
        <p14:creationId xmlns:p14="http://schemas.microsoft.com/office/powerpoint/2010/main" val="42565903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902346F-0B04-48F0-B058-FAC5CC224DDE}"/>
              </a:ext>
            </a:extLst>
          </p:cNvPr>
          <p:cNvSpPr/>
          <p:nvPr/>
        </p:nvSpPr>
        <p:spPr>
          <a:xfrm>
            <a:off x="1547446" y="731520"/>
            <a:ext cx="8707902" cy="3253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54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Modelo Singapur  </a:t>
            </a:r>
            <a:endParaRPr lang="es-CO" sz="44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Modelo concepción de barras y metodológico CPA (Jerome Bruner)</a:t>
            </a:r>
            <a:endParaRPr lang="es-CO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CONCRETO: comprender el concepto con actividades concretas y materiales manipulativas y de la vida cotidiana.</a:t>
            </a:r>
            <a:endParaRPr lang="es-CO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PICTORICO: representaciones pictóricas que puede ser dibujos o imágenes.</a:t>
            </a:r>
            <a:endParaRPr lang="es-CO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CO" dirty="0">
                <a:latin typeface="Times New Roman" panose="02020603050405020304" pitchFamily="18" charset="0"/>
                <a:ea typeface="Calibri" panose="020F0502020204030204" pitchFamily="34" charset="0"/>
              </a:rPr>
              <a:t>ABSTRACTO: comprender el concepto sin abandonar las referencias a lo pictórico.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264457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1F20001-6A81-45D0-B64C-0C6EE8EDB124}"/>
              </a:ext>
            </a:extLst>
          </p:cNvPr>
          <p:cNvSpPr/>
          <p:nvPr/>
        </p:nvSpPr>
        <p:spPr>
          <a:xfrm>
            <a:off x="2489982" y="1209822"/>
            <a:ext cx="7723163" cy="3952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54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ELEMENTOS: </a:t>
            </a:r>
            <a:endParaRPr lang="es-CO" sz="44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Libro del estudiante:</a:t>
            </a:r>
            <a:endParaRPr lang="es-C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Tapa de capitulo </a:t>
            </a:r>
            <a:endParaRPr lang="es-C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Inicio de lección </a:t>
            </a:r>
            <a:endParaRPr lang="es-C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Paginas de contenido </a:t>
            </a:r>
            <a:endParaRPr lang="es-C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Evalúa lo que aprendiste </a:t>
            </a:r>
            <a:endParaRPr lang="es-C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C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Tarea familiar </a:t>
            </a:r>
            <a:endParaRPr lang="es-C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13FDC46-AED6-4E34-A61F-DAEB52332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209" y="2150171"/>
            <a:ext cx="3476114" cy="446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6276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CAE0627-53A1-4855-84C5-000EBC8092FD}"/>
              </a:ext>
            </a:extLst>
          </p:cNvPr>
          <p:cNvSpPr/>
          <p:nvPr/>
        </p:nvSpPr>
        <p:spPr>
          <a:xfrm>
            <a:off x="2883877" y="365761"/>
            <a:ext cx="6260123" cy="3488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40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Cuaderno de trabajo: guía del docente </a:t>
            </a:r>
            <a:endParaRPr lang="es-CO" sz="32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Cuanto sabes </a:t>
            </a:r>
            <a:endParaRPr lang="es-CO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Actividades </a:t>
            </a:r>
            <a:endParaRPr lang="es-CO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CO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Evalúa lo que aprendiste   </a:t>
            </a:r>
            <a:endParaRPr lang="es-CO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F9F40BC-C8F0-464B-960A-E16AD0DDB4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439" y="1319420"/>
            <a:ext cx="3452283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4560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736285C-FC08-433F-9486-3667B54A7440}"/>
              </a:ext>
            </a:extLst>
          </p:cNvPr>
          <p:cNvSpPr/>
          <p:nvPr/>
        </p:nvSpPr>
        <p:spPr>
          <a:xfrm>
            <a:off x="1871003" y="478302"/>
            <a:ext cx="7272997" cy="5368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44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PARTES:</a:t>
            </a:r>
            <a:endParaRPr lang="es-CO" sz="36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24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Libro del estudiante:</a:t>
            </a:r>
            <a:endParaRPr lang="es-CO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¿Cuánto sabes?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Mira y aprende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Trabajo con material concreto 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Mira y aprende 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Trabajo con material concreto 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Haz y aprende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Resolución de problemas 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Trabajo en parejas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Resuelve 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C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Tarea familiar </a:t>
            </a:r>
            <a:endParaRPr lang="es-CO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D0B7B7D-B762-486E-BB8A-5843A4D17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535" y="759001"/>
            <a:ext cx="4549413" cy="584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20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6BC7CDB-A376-4693-AF90-C29C7E5E4AE0}"/>
              </a:ext>
            </a:extLst>
          </p:cNvPr>
          <p:cNvSpPr/>
          <p:nvPr/>
        </p:nvSpPr>
        <p:spPr>
          <a:xfrm>
            <a:off x="3048000" y="706499"/>
            <a:ext cx="6096000" cy="25369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O" sz="40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docente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Cuaderno de trabajo: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¿Cuánto sabes?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CO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Actividades    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31B6102-C64C-4D29-91C7-1C79B8D9F3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473" y="995150"/>
            <a:ext cx="4072255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32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6F7FBC1-2795-44FC-A5C1-4402B36B2A16}"/>
              </a:ext>
            </a:extLst>
          </p:cNvPr>
          <p:cNvSpPr/>
          <p:nvPr/>
        </p:nvSpPr>
        <p:spPr>
          <a:xfrm>
            <a:off x="2646729" y="350744"/>
            <a:ext cx="6898555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Trabajo presentado por</a:t>
            </a:r>
          </a:p>
          <a:p>
            <a:pPr algn="ctr"/>
            <a:r>
              <a:rPr lang="es-E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Diana franco</a:t>
            </a:r>
          </a:p>
          <a:p>
            <a:pPr algn="ctr"/>
            <a:r>
              <a:rPr lang="es-E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Mafe Agudelo</a:t>
            </a:r>
          </a:p>
          <a:p>
            <a:pPr algn="ctr"/>
            <a:r>
              <a:rPr lang="es-E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Patricia quintero</a:t>
            </a:r>
          </a:p>
          <a:p>
            <a:pPr algn="ctr"/>
            <a:r>
              <a:rPr lang="es-E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Didier Gil G</a:t>
            </a:r>
          </a:p>
        </p:txBody>
      </p:sp>
    </p:spTree>
    <p:extLst>
      <p:ext uri="{BB962C8B-B14F-4D97-AF65-F5344CB8AC3E}">
        <p14:creationId xmlns:p14="http://schemas.microsoft.com/office/powerpoint/2010/main" val="3110390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109</Words>
  <Application>Microsoft Office PowerPoint</Application>
  <PresentationFormat>Panorámica</PresentationFormat>
  <Paragraphs>39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Agudelo</dc:creator>
  <cp:lastModifiedBy>Maria Agudelo</cp:lastModifiedBy>
  <cp:revision>4</cp:revision>
  <dcterms:created xsi:type="dcterms:W3CDTF">2018-03-13T13:08:48Z</dcterms:created>
  <dcterms:modified xsi:type="dcterms:W3CDTF">2018-08-15T23:32:21Z</dcterms:modified>
</cp:coreProperties>
</file>