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chemeClr val="accent3">
                <a:lumMod val="95000"/>
                <a:lumOff val="5000"/>
              </a:schemeClr>
            </a:gs>
            <a:gs pos="61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4957" y="-238755"/>
            <a:ext cx="10063091" cy="2391112"/>
          </a:xfrm>
        </p:spPr>
        <p:txBody>
          <a:bodyPr>
            <a:normAutofit/>
          </a:bodyPr>
          <a:lstStyle/>
          <a:p>
            <a:pPr algn="l"/>
            <a:r>
              <a:rPr lang="es-CO" sz="13800" b="1" dirty="0" smtClean="0">
                <a:latin typeface="Stencil" panose="040409050D0802020404" pitchFamily="82" charset="0"/>
              </a:rPr>
              <a:t>la rueda </a:t>
            </a:r>
            <a:endParaRPr lang="es-CO" sz="13800" b="1" dirty="0">
              <a:latin typeface="Stencil" panose="040409050D0802020404" pitchFamily="82" charset="0"/>
            </a:endParaRPr>
          </a:p>
        </p:txBody>
      </p:sp>
      <p:pic>
        <p:nvPicPr>
          <p:cNvPr id="1026" name="Picture 2" descr="Resultado de imagen para imagenes de ru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8" y="3048000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3" y="4055013"/>
            <a:ext cx="3737317" cy="28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magenes de rue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38" y="3678701"/>
            <a:ext cx="36294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5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85" y="10890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O" sz="6600" b="1" dirty="0" smtClean="0">
                <a:latin typeface="Stencil" panose="040409050D0802020404" pitchFamily="82" charset="0"/>
              </a:rPr>
              <a:t>¿Qué es una rueda? </a:t>
            </a:r>
            <a:endParaRPr lang="es-CO" sz="6600" b="1" dirty="0">
              <a:latin typeface="Stencil" panose="040409050D0802020404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285" y="1565175"/>
            <a:ext cx="10986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rueda es una pieza mecánica circular que gira alrededor de un eje. Puede ser considerada una máquina simple, y forma parte del conjunto denominado elementos de máquinas</a:t>
            </a:r>
            <a:r>
              <a:rPr lang="es-CR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uno de los inventos fundamentales en la Historia de la humanidad, por su gran utilidad </a:t>
            </a:r>
            <a:r>
              <a:rPr lang="es-CR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transporte terrestre, y como componente fundamental de diversas máquinas.</a:t>
            </a:r>
            <a:endParaRPr lang="es-419" sz="20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1" y="3559309"/>
            <a:ext cx="6649329" cy="32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27539"/>
          </a:xfrm>
        </p:spPr>
        <p:txBody>
          <a:bodyPr>
            <a:noAutofit/>
          </a:bodyPr>
          <a:lstStyle/>
          <a:p>
            <a:pPr algn="ctr"/>
            <a:r>
              <a:rPr lang="es-CO" sz="6000" b="1" dirty="0" smtClean="0">
                <a:latin typeface="Stencil" panose="040409050D0802020404" pitchFamily="82" charset="0"/>
              </a:rPr>
              <a:t>¿para que sirve la rueda?</a:t>
            </a:r>
            <a:endParaRPr lang="es-CO" sz="6000" b="1" dirty="0">
              <a:latin typeface="Stencil" panose="040409050D0802020404" pitchFamily="82" charset="0"/>
            </a:endParaRPr>
          </a:p>
        </p:txBody>
      </p:sp>
      <p:pic>
        <p:nvPicPr>
          <p:cNvPr id="2050" name="Picture 2" descr="Algunas Utilidades De La &#10;Rueda &#10;ï &#10;Entre la multitud de aplicaciones &#10;de la rueda estÃ¡n: &#10;ï Facilitar el movimiento y de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53184" r="14129" b="6732"/>
          <a:stretch/>
        </p:blipFill>
        <p:spPr bwMode="auto">
          <a:xfrm>
            <a:off x="0" y="2525151"/>
            <a:ext cx="4403187" cy="43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09625" y="1674055"/>
            <a:ext cx="71604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movimiento y desplazamiento de objetos pesados reduciendo el rose del objeto contra el 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</a:p>
          <a:p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drásticamente el esfuerzo necesario para elevar y mover objetos, como en casos de pozos de agua y 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ascensores</a:t>
            </a:r>
          </a:p>
          <a:p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movimientos giratorios en otros movimientos o viceversa. </a:t>
            </a:r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Transmitir un movimiento giratorio entre ejes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(sistemas de poleas con correa, ruedas de fricción, piñón, engranajes…); como en lavadoras, neveras, bicicletas, batidoras, exprimidores, transmisión de vehículos, cajas de cambio, taladros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  <a:p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en giratorio otros movimientos o viceversa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(excéntrica, leva, torno); como en piedras de afilar, máquinas de coser, cabrestantes</a:t>
            </a:r>
            <a:r>
              <a:rPr lang="es-CR" dirty="0"/>
              <a:t>.</a:t>
            </a:r>
          </a:p>
          <a:p>
            <a:endParaRPr lang="es-CR" dirty="0" smtClean="0"/>
          </a:p>
          <a:p>
            <a:r>
              <a:rPr lang="es-CR" dirty="0"/>
              <a:t> </a:t>
            </a:r>
            <a:endParaRPr lang="es-CR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228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273" y="15210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O" sz="8800" b="1" dirty="0" smtClean="0">
                <a:latin typeface="Stencil" panose="040409050D0802020404" pitchFamily="82" charset="0"/>
              </a:rPr>
              <a:t>Tipos de rued</a:t>
            </a:r>
            <a:r>
              <a:rPr lang="es-CO" sz="8800" b="1" dirty="0">
                <a:latin typeface="Stencil" panose="040409050D0802020404" pitchFamily="82" charset="0"/>
              </a:rPr>
              <a:t>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9828" y="1758462"/>
            <a:ext cx="11605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 de polea: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Utilizada sobre todo </a:t>
            </a:r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elevar o descender elementos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como dispositivo transmisor de fuerza. Es de gran ayuda para </a:t>
            </a:r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 las capacidades físicas del </a:t>
            </a:r>
            <a:r>
              <a:rPr lang="es-C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</a:t>
            </a:r>
            <a:endParaRPr lang="es-CR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 de transporte</a:t>
            </a:r>
            <a:r>
              <a:rPr lang="es-C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dentadas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Generalmente </a:t>
            </a:r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 los llamados engranajes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 ruedas que</a:t>
            </a:r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funcionan en el interior de una máquina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tienen la cualidad de poseer pequeños “dientes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Ruedas hidráulicas</a:t>
            </a: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aquellas ruedas que integran paletas como baldes que son empleadas en la fabricación de molinos. Estas eran usadas con el objetivo de acumular agua y de ofrecer energía por medio de los impulsos que esta rueda realizaba con relación a la corriente.</a:t>
            </a:r>
          </a:p>
          <a:p>
            <a:endParaRPr lang="es-CR" dirty="0" smtClean="0"/>
          </a:p>
          <a:p>
            <a:endParaRPr lang="es-419" dirty="0"/>
          </a:p>
        </p:txBody>
      </p:sp>
      <p:pic>
        <p:nvPicPr>
          <p:cNvPr id="3074" name="Picture 2" descr="(Ruedas dentada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89" y="4445390"/>
            <a:ext cx="4567311" cy="25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2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8367" y="-99422"/>
            <a:ext cx="10803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Partes de la rueda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8367" y="542555"/>
            <a:ext cx="110005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 de rueda </a:t>
            </a:r>
          </a:p>
          <a:p>
            <a:endParaRPr lang="es-CR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elemento circular en el cual son colocados los demás elementos y es donde los ejes del coche se fijan a través de tuercas o tornillos. </a:t>
            </a:r>
            <a:endParaRPr lang="es-CR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Neumático</a:t>
            </a: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elemento tiene una estructura de fibra textil y de acero. Es fabricado con caucho y su objetivo principal consiste en mantener un contacto adecuado con la carretera y controlar la trazada.</a:t>
            </a:r>
          </a:p>
          <a:p>
            <a:endParaRPr lang="es-CO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 de Aire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neumáticos se dividen en neumáticos con cámara y neumáticos sin cámara. Los que no tienen cámara poseen un caucho especial en su parte interior a la cual se le llama forro, esta garantiza retener el aire. Este tipo de neumáticos se deben montar en llantas adecuadas, haciendo uso de válvulas especiales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Válvula</a:t>
            </a:r>
            <a:endParaRPr lang="es-CR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elemento permite la introducción del nitrógeno o aire a la presión que indica el fabricante del automóvil. Esta presión se encarga de fijar el neumático a la llanta al evitar que el aire salga y permite un agarre correcto del neumático a la </a:t>
            </a:r>
            <a:r>
              <a:rPr lang="es-C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carretera</a:t>
            </a:r>
          </a:p>
          <a:p>
            <a:endParaRPr lang="es-CR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buje</a:t>
            </a:r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parte central que tiene una rueda, especialmente las ruedas de bicicleta. Está compuesto de rodamientos, un eje y el cubo del buje.</a:t>
            </a:r>
            <a:endParaRPr lang="es-419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r>
              <a:rPr lang="es-CR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radio de una rueda es una de las barras que conecta de forma rígida la zona central con la perimetral. El centro une a un eje</a:t>
            </a:r>
            <a:r>
              <a:rPr lang="es-CR" dirty="0"/>
              <a:t>.</a:t>
            </a:r>
          </a:p>
          <a:p>
            <a:endParaRPr lang="es-CR" dirty="0"/>
          </a:p>
          <a:p>
            <a:endParaRPr lang="es-CO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112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283" y="277393"/>
            <a:ext cx="10131425" cy="2091624"/>
          </a:xfrm>
        </p:spPr>
        <p:txBody>
          <a:bodyPr>
            <a:noAutofit/>
          </a:bodyPr>
          <a:lstStyle/>
          <a:p>
            <a:pPr algn="ctr"/>
            <a:r>
              <a:rPr lang="es-CO" sz="6600" dirty="0" smtClean="0">
                <a:latin typeface="Stencil" panose="040409050D0802020404" pitchFamily="82" charset="0"/>
              </a:rPr>
              <a:t>¿en que maquinas o elementos se utiliza?</a:t>
            </a:r>
            <a:endParaRPr lang="es-CO" sz="6600" dirty="0">
              <a:latin typeface="Stencil" panose="040409050D0802020404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8283" y="2504049"/>
            <a:ext cx="1052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Carros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Carretillas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Patines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Bicicletas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Silla de ruedas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Nevera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Lavadora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</p:txBody>
      </p:sp>
      <p:pic>
        <p:nvPicPr>
          <p:cNvPr id="5122" name="Picture 2" descr="Resultado de imagen para tipos de rue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21" y="2250831"/>
            <a:ext cx="4445389" cy="3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tipos de rue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504049"/>
            <a:ext cx="3780834" cy="31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5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153</TotalTime>
  <Words>189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Stencil</vt:lpstr>
      <vt:lpstr>Celestial</vt:lpstr>
      <vt:lpstr>la rueda </vt:lpstr>
      <vt:lpstr>¿Qué es una rueda? </vt:lpstr>
      <vt:lpstr>¿para que sirve la rueda?</vt:lpstr>
      <vt:lpstr>Tipos de rueda</vt:lpstr>
      <vt:lpstr>Presentación de PowerPoint</vt:lpstr>
      <vt:lpstr>¿en que maquinas o elementos se utiliza?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rueda</dc:title>
  <dc:creator>Full name</dc:creator>
  <cp:lastModifiedBy>USUARIO</cp:lastModifiedBy>
  <cp:revision>11</cp:revision>
  <dcterms:created xsi:type="dcterms:W3CDTF">2018-02-05T04:14:34Z</dcterms:created>
  <dcterms:modified xsi:type="dcterms:W3CDTF">2019-02-18T23:35:00Z</dcterms:modified>
</cp:coreProperties>
</file>