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27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55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24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50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17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7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0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2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65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23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40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5E76-7ABD-476A-8DD4-7724074D0B8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FE69-339C-4F44-BB55-64F2A827F7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5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102" y="2433341"/>
            <a:ext cx="1080000" cy="148263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612" y="2439153"/>
            <a:ext cx="1080000" cy="148263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84" y="2433341"/>
            <a:ext cx="1080000" cy="14826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564" y="231066"/>
            <a:ext cx="1080000" cy="1482632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590" y="231066"/>
            <a:ext cx="1080000" cy="1482632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05" y="231066"/>
            <a:ext cx="1080000" cy="148263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05" y="4656460"/>
            <a:ext cx="1080000" cy="148263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204" y="231066"/>
            <a:ext cx="1080000" cy="148263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564" y="4656460"/>
            <a:ext cx="1080000" cy="1482632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812" y="2433341"/>
            <a:ext cx="1080000" cy="1482632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204" y="4644836"/>
            <a:ext cx="1080000" cy="148263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590" y="4656460"/>
            <a:ext cx="1080000" cy="1482632"/>
          </a:xfrm>
          <a:prstGeom prst="rect">
            <a:avLst/>
          </a:prstGeom>
        </p:spPr>
      </p:pic>
      <p:sp>
        <p:nvSpPr>
          <p:cNvPr id="29" name="TAPA 1A"/>
          <p:cNvSpPr/>
          <p:nvPr/>
        </p:nvSpPr>
        <p:spPr>
          <a:xfrm>
            <a:off x="757454" y="23106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30" name="Flecha curvada hacia la derecha 29"/>
          <p:cNvSpPr/>
          <p:nvPr/>
        </p:nvSpPr>
        <p:spPr>
          <a:xfrm>
            <a:off x="870657" y="142955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1" name="TAPA 1A"/>
          <p:cNvSpPr/>
          <p:nvPr/>
        </p:nvSpPr>
        <p:spPr>
          <a:xfrm>
            <a:off x="2914539" y="22184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32" name="Flecha curvada hacia la derecha 31"/>
          <p:cNvSpPr/>
          <p:nvPr/>
        </p:nvSpPr>
        <p:spPr>
          <a:xfrm>
            <a:off x="3027742" y="142033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3" name="TAPA 1A"/>
          <p:cNvSpPr/>
          <p:nvPr/>
        </p:nvSpPr>
        <p:spPr>
          <a:xfrm>
            <a:off x="4923564" y="23106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34" name="Flecha curvada hacia la derecha 33"/>
          <p:cNvSpPr/>
          <p:nvPr/>
        </p:nvSpPr>
        <p:spPr>
          <a:xfrm>
            <a:off x="5036767" y="142955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5" name="TAPA 1A"/>
          <p:cNvSpPr/>
          <p:nvPr/>
        </p:nvSpPr>
        <p:spPr>
          <a:xfrm>
            <a:off x="6659204" y="23106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36" name="Flecha curvada hacia la derecha 35"/>
          <p:cNvSpPr/>
          <p:nvPr/>
        </p:nvSpPr>
        <p:spPr>
          <a:xfrm>
            <a:off x="6772407" y="142955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7" name="TAPA 1A"/>
          <p:cNvSpPr/>
          <p:nvPr/>
        </p:nvSpPr>
        <p:spPr>
          <a:xfrm>
            <a:off x="676527" y="2433341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38" name="Flecha curvada hacia la derecha 37"/>
          <p:cNvSpPr/>
          <p:nvPr/>
        </p:nvSpPr>
        <p:spPr>
          <a:xfrm>
            <a:off x="789730" y="3631829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9" name="TAPA 1A"/>
          <p:cNvSpPr/>
          <p:nvPr/>
        </p:nvSpPr>
        <p:spPr>
          <a:xfrm>
            <a:off x="2833612" y="2424121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40" name="Flecha curvada hacia la derecha 39"/>
          <p:cNvSpPr/>
          <p:nvPr/>
        </p:nvSpPr>
        <p:spPr>
          <a:xfrm>
            <a:off x="2946815" y="3622609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1" name="TAPA 1A"/>
          <p:cNvSpPr/>
          <p:nvPr/>
        </p:nvSpPr>
        <p:spPr>
          <a:xfrm>
            <a:off x="4842637" y="2433341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42" name="Flecha curvada hacia la derecha 41"/>
          <p:cNvSpPr/>
          <p:nvPr/>
        </p:nvSpPr>
        <p:spPr>
          <a:xfrm>
            <a:off x="4955840" y="3631829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TAPA 1A"/>
          <p:cNvSpPr/>
          <p:nvPr/>
        </p:nvSpPr>
        <p:spPr>
          <a:xfrm>
            <a:off x="6578277" y="2433341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44" name="Flecha curvada hacia la derecha 43"/>
          <p:cNvSpPr/>
          <p:nvPr/>
        </p:nvSpPr>
        <p:spPr>
          <a:xfrm>
            <a:off x="6691480" y="3631829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5" name="TAPA 1A"/>
          <p:cNvSpPr/>
          <p:nvPr/>
        </p:nvSpPr>
        <p:spPr>
          <a:xfrm>
            <a:off x="757454" y="462639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46" name="Flecha curvada hacia la derecha 45"/>
          <p:cNvSpPr/>
          <p:nvPr/>
        </p:nvSpPr>
        <p:spPr>
          <a:xfrm>
            <a:off x="870657" y="582488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7" name="TAPA 1A"/>
          <p:cNvSpPr/>
          <p:nvPr/>
        </p:nvSpPr>
        <p:spPr>
          <a:xfrm>
            <a:off x="2914539" y="461717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48" name="Flecha curvada hacia la derecha 47"/>
          <p:cNvSpPr/>
          <p:nvPr/>
        </p:nvSpPr>
        <p:spPr>
          <a:xfrm>
            <a:off x="3027742" y="581566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9" name="TAPA 1A"/>
          <p:cNvSpPr/>
          <p:nvPr/>
        </p:nvSpPr>
        <p:spPr>
          <a:xfrm>
            <a:off x="4923564" y="462639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50" name="Flecha curvada hacia la derecha 49"/>
          <p:cNvSpPr/>
          <p:nvPr/>
        </p:nvSpPr>
        <p:spPr>
          <a:xfrm>
            <a:off x="5036767" y="582488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1" name="TAPA 1A"/>
          <p:cNvSpPr/>
          <p:nvPr/>
        </p:nvSpPr>
        <p:spPr>
          <a:xfrm>
            <a:off x="6659204" y="4626396"/>
            <a:ext cx="1080000" cy="1482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MEMORIA</a:t>
            </a:r>
            <a:endParaRPr lang="es-ES" sz="1400" dirty="0"/>
          </a:p>
        </p:txBody>
      </p:sp>
      <p:sp>
        <p:nvSpPr>
          <p:cNvPr id="52" name="Flecha curvada hacia la derecha 51"/>
          <p:cNvSpPr/>
          <p:nvPr/>
        </p:nvSpPr>
        <p:spPr>
          <a:xfrm>
            <a:off x="6772407" y="5824884"/>
            <a:ext cx="211168" cy="1803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9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kelinchi</dc:creator>
  <cp:lastModifiedBy>kelinchi</cp:lastModifiedBy>
  <cp:revision>5</cp:revision>
  <dcterms:created xsi:type="dcterms:W3CDTF">2018-10-27T02:52:50Z</dcterms:created>
  <dcterms:modified xsi:type="dcterms:W3CDTF">2018-10-27T03:20:37Z</dcterms:modified>
</cp:coreProperties>
</file>